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5" r:id="rId1"/>
    <p:sldMasterId id="2147483753" r:id="rId2"/>
  </p:sldMasterIdLst>
  <p:notesMasterIdLst>
    <p:notesMasterId r:id="rId4"/>
  </p:notesMasterIdLst>
  <p:sldIdLst>
    <p:sldId id="256" r:id="rId3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DCDC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33"/>
    <p:restoredTop sz="96327"/>
  </p:normalViewPr>
  <p:slideViewPr>
    <p:cSldViewPr showGuides="1">
      <p:cViewPr varScale="1">
        <p:scale>
          <a:sx n="85" d="100"/>
          <a:sy n="85" d="100"/>
        </p:scale>
        <p:origin x="2192" y="184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25A5CD-30B1-7245-BA57-535B5FC479DB}" type="datetimeFigureOut">
              <a:rPr lang="en-US" smtClean="0"/>
              <a:t>12/20/23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DBD010-BA8F-2248-BA9B-512ADE74C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31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y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3828E30A-EE17-4C5E-05A1-014CE4779805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37673" y="7443216"/>
            <a:ext cx="6628450" cy="54600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endParaRPr lang="en-US" dirty="0"/>
          </a:p>
        </p:txBody>
      </p:sp>
      <p:sp>
        <p:nvSpPr>
          <p:cNvPr id="92" name="Footer Placeholder 11">
            <a:extLst>
              <a:ext uri="{FF2B5EF4-FFF2-40B4-BE49-F238E27FC236}">
                <a16:creationId xmlns:a16="http://schemas.microsoft.com/office/drawing/2014/main" id="{0C8C3483-9907-9E2D-6700-543E05ED04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4925" y="9323388"/>
            <a:ext cx="2622550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State Advocacy Day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69DAE4-56A9-AA9C-057E-CA5F678148D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16475" y="4389120"/>
            <a:ext cx="6628450" cy="54600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endParaRPr lang="en-US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518C6266-8684-2FBA-AEF8-0241E0343B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47799" y="2286000"/>
            <a:ext cx="2873261" cy="228600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pPr lvl="0"/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5C556D83-D2D6-8F78-6D0C-97BE615B70B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895599" y="2557548"/>
            <a:ext cx="4349326" cy="228600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pPr lvl="0"/>
            <a:endParaRPr lang="en-US" dirty="0"/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840BCA0E-47B0-6879-87FA-ACE1D3FDCD5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782312" y="2297478"/>
            <a:ext cx="990600" cy="228600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pPr lvl="0"/>
            <a:endParaRPr lang="en-US" dirty="0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C34F505A-DF64-344F-BD3D-0C48C1C56E6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48400" y="2286000"/>
            <a:ext cx="990600" cy="228600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pPr lvl="0"/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90AE8338-B51A-B42D-8829-E038FF5F8CF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895599" y="2869075"/>
            <a:ext cx="4349326" cy="228600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pPr lvl="0"/>
            <a:endParaRPr lang="en-US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9EC24710-D17B-B16F-B004-2667A4C291D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895598" y="3180602"/>
            <a:ext cx="4349326" cy="228600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pPr lvl="0"/>
            <a:endParaRPr lang="en-US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459A8776-F908-D464-E0A4-F048DF2F44E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898648" y="3483864"/>
            <a:ext cx="4349326" cy="228600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pPr lvl="0"/>
            <a:endParaRPr lang="en-US" dirty="0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C1038824-FE95-C190-7336-56332F8FAED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37673" y="5150705"/>
            <a:ext cx="6628450" cy="54600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CD8787FF-BA52-3A0C-5F25-0F324D58081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37673" y="5916168"/>
            <a:ext cx="6628450" cy="54600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C6EC3E54-50C1-57EB-57D9-464A64CCD5B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37673" y="6684264"/>
            <a:ext cx="6628450" cy="54600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endParaRPr lang="en-US" dirty="0"/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7F454F15-B597-B13F-EF98-F850AA3843D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410200" y="7900416"/>
            <a:ext cx="533400" cy="228600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pPr lvl="0"/>
            <a:endParaRPr lang="en-US" dirty="0"/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F3216723-E513-2597-2F61-7E8AB6DFD65E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4087677" y="7900416"/>
            <a:ext cx="533400" cy="228600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pPr lvl="0"/>
            <a:endParaRPr lang="en-US" dirty="0"/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F8FD261F-1E88-E5A9-E1BF-F171E553D6D6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410776" y="8321040"/>
            <a:ext cx="533400" cy="228600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pPr lvl="0"/>
            <a:endParaRPr lang="en-US" dirty="0"/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86B5CC30-0D44-F4C7-CFE6-C3F92B1E9628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88253" y="8321040"/>
            <a:ext cx="533400" cy="228600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pPr lvl="0"/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8B2F69EB-8508-3778-946C-2E719A1A4495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562598" y="5638800"/>
            <a:ext cx="1600199" cy="228600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9156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68" userDrawn="1">
          <p15:clr>
            <a:srgbClr val="FBAE40"/>
          </p15:clr>
        </p15:guide>
        <p15:guide id="2" pos="244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y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Footer Placeholder 11">
            <a:extLst>
              <a:ext uri="{FF2B5EF4-FFF2-40B4-BE49-F238E27FC236}">
                <a16:creationId xmlns:a16="http://schemas.microsoft.com/office/drawing/2014/main" id="{0C8C3483-9907-9E2D-6700-543E05ED04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4925" y="9323388"/>
            <a:ext cx="2622550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State Advocacy Day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753D0C55-0A63-7084-7E7B-4ADFD8DF145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352800" y="3138435"/>
            <a:ext cx="762000" cy="228600"/>
          </a:xfrm>
          <a:prstGeom prst="rect">
            <a:avLst/>
          </a:prstGeom>
        </p:spPr>
        <p:txBody>
          <a:bodyPr lIns="0" tIns="0" rIns="0" bIns="0" anchor="b" anchorCtr="0"/>
          <a:lstStyle>
            <a:lvl1pPr algn="ctr">
              <a:defRPr b="0">
                <a:latin typeface="+mn-lt"/>
              </a:defRPr>
            </a:lvl1pPr>
          </a:lstStyle>
          <a:p>
            <a:pPr lvl="0"/>
            <a:r>
              <a:rPr lang="en-US" dirty="0"/>
              <a:t>Insert number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F55E34-7624-9B2E-53E0-1CCB84A2FB6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9600" y="6705600"/>
            <a:ext cx="6628450" cy="114300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endParaRPr lang="en-US" dirty="0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4A82F8C8-EE88-39BE-32FE-5F1CF932D79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83480" y="3675888"/>
            <a:ext cx="762000" cy="228600"/>
          </a:xfrm>
          <a:prstGeom prst="rect">
            <a:avLst/>
          </a:prstGeom>
        </p:spPr>
        <p:txBody>
          <a:bodyPr lIns="0" tIns="0" rIns="0" bIns="0" anchor="b" anchorCtr="0"/>
          <a:lstStyle>
            <a:lvl1pPr algn="ctr">
              <a:defRPr b="0">
                <a:latin typeface="+mn-lt"/>
              </a:defRPr>
            </a:lvl1pPr>
          </a:lstStyle>
          <a:p>
            <a:pPr lvl="0"/>
            <a:r>
              <a:rPr lang="en-US" dirty="0"/>
              <a:t>Insert number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61AA214C-3244-88EA-8E57-C3C44BC06D2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657600" y="4206240"/>
            <a:ext cx="762000" cy="228600"/>
          </a:xfrm>
          <a:prstGeom prst="rect">
            <a:avLst/>
          </a:prstGeom>
        </p:spPr>
        <p:txBody>
          <a:bodyPr lIns="0" tIns="0" rIns="0" bIns="0" anchor="b" anchorCtr="0"/>
          <a:lstStyle>
            <a:lvl1pPr algn="ctr">
              <a:defRPr b="0">
                <a:latin typeface="+mn-lt"/>
              </a:defRPr>
            </a:lvl1pPr>
          </a:lstStyle>
          <a:p>
            <a:pPr lvl="0"/>
            <a:r>
              <a:rPr lang="en-US" dirty="0"/>
              <a:t>Insert number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3C4D1BE3-3DF7-4331-CEBB-85BB5D0C094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938060" y="4736592"/>
            <a:ext cx="762000" cy="228600"/>
          </a:xfrm>
          <a:prstGeom prst="rect">
            <a:avLst/>
          </a:prstGeom>
        </p:spPr>
        <p:txBody>
          <a:bodyPr lIns="0" tIns="0" rIns="0" bIns="0" anchor="b" anchorCtr="0"/>
          <a:lstStyle>
            <a:lvl1pPr algn="ctr">
              <a:defRPr b="0">
                <a:latin typeface="+mn-lt"/>
              </a:defRPr>
            </a:lvl1pPr>
          </a:lstStyle>
          <a:p>
            <a:pPr lvl="0"/>
            <a:r>
              <a:rPr lang="en-US" dirty="0"/>
              <a:t>Insert number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8AE3F756-B659-257B-B6BE-743B5E080AE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596128" y="5276088"/>
            <a:ext cx="762000" cy="228600"/>
          </a:xfrm>
          <a:prstGeom prst="rect">
            <a:avLst/>
          </a:prstGeom>
        </p:spPr>
        <p:txBody>
          <a:bodyPr lIns="0" tIns="0" rIns="0" bIns="0" anchor="b" anchorCtr="0"/>
          <a:lstStyle>
            <a:lvl1pPr algn="ctr">
              <a:defRPr b="0">
                <a:latin typeface="+mn-lt"/>
              </a:defRPr>
            </a:lvl1pPr>
          </a:lstStyle>
          <a:p>
            <a:pPr lvl="0"/>
            <a:r>
              <a:rPr lang="en-US" dirty="0"/>
              <a:t>Insert number</a:t>
            </a:r>
          </a:p>
        </p:txBody>
      </p:sp>
    </p:spTree>
    <p:extLst>
      <p:ext uri="{BB962C8B-B14F-4D97-AF65-F5344CB8AC3E}">
        <p14:creationId xmlns:p14="http://schemas.microsoft.com/office/powerpoint/2010/main" val="2122303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68" userDrawn="1">
          <p15:clr>
            <a:srgbClr val="FBAE40"/>
          </p15:clr>
        </p15:guide>
        <p15:guide id="2" pos="244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D897ED0E-4F37-97CC-AABD-872C967AA64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534355" y="9413455"/>
            <a:ext cx="1572017" cy="354852"/>
          </a:xfrm>
          <a:prstGeom prst="rect">
            <a:avLst/>
          </a:prstGeom>
        </p:spPr>
      </p:pic>
      <p:sp>
        <p:nvSpPr>
          <p:cNvPr id="126" name="Footer Placeholder 11">
            <a:extLst>
              <a:ext uri="{FF2B5EF4-FFF2-40B4-BE49-F238E27FC236}">
                <a16:creationId xmlns:a16="http://schemas.microsoft.com/office/drawing/2014/main" id="{87AAD6C6-1EAD-B184-4848-705FE553BE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4925" y="9323388"/>
            <a:ext cx="2622550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State Advocacy Day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C88F73-001B-C869-D7CC-C3B5BBF0C3D1}"/>
              </a:ext>
            </a:extLst>
          </p:cNvPr>
          <p:cNvSpPr txBox="1"/>
          <p:nvPr userDrawn="1"/>
        </p:nvSpPr>
        <p:spPr>
          <a:xfrm>
            <a:off x="534350" y="497944"/>
            <a:ext cx="67036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State Advocacy Day Evaluation Form</a:t>
            </a:r>
            <a:endParaRPr lang="en-US" sz="2800" dirty="0"/>
          </a:p>
        </p:txBody>
      </p:sp>
      <p:sp>
        <p:nvSpPr>
          <p:cNvPr id="109" name="Text Placeholder 2">
            <a:extLst>
              <a:ext uri="{FF2B5EF4-FFF2-40B4-BE49-F238E27FC236}">
                <a16:creationId xmlns:a16="http://schemas.microsoft.com/office/drawing/2014/main" id="{89386B8C-EB2B-71AF-8232-C45CE2A96938}"/>
              </a:ext>
            </a:extLst>
          </p:cNvPr>
          <p:cNvSpPr txBox="1">
            <a:spLocks/>
          </p:cNvSpPr>
          <p:nvPr userDrawn="1"/>
        </p:nvSpPr>
        <p:spPr>
          <a:xfrm>
            <a:off x="534355" y="1828800"/>
            <a:ext cx="6703695" cy="7306940"/>
          </a:xfrm>
          <a:prstGeom prst="rect">
            <a:avLst/>
          </a:prstGeom>
        </p:spPr>
        <p:txBody>
          <a:bodyPr vert="horz" lIns="91440" tIns="45720" rIns="0" bIns="45720" numCol="1" spcCol="457200" rtlCol="0">
            <a:noAutofit/>
          </a:bodyPr>
          <a:lstStyle>
            <a:lvl1pPr marL="0" indent="0" algn="l" defTabSz="1341112" rtl="0" eaLnBrk="1" latinLnBrk="0" hangingPunct="1">
              <a:lnSpc>
                <a:spcPts val="148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defRPr sz="1130" kern="1200">
                <a:solidFill>
                  <a:srgbClr val="000000"/>
                </a:solidFill>
                <a:latin typeface="+mj-lt"/>
                <a:ea typeface="+mn-ea"/>
                <a:cs typeface="+mn-cs"/>
              </a:defRPr>
            </a:lvl1pPr>
            <a:lvl2pPr marL="7938" indent="0" algn="l" defTabSz="1341112" rtl="0" eaLnBrk="1" latinLnBrk="0" hangingPunct="1">
              <a:lnSpc>
                <a:spcPts val="148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330" b="1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2pPr>
            <a:lvl3pPr marL="7938" indent="0" algn="l" defTabSz="1341112" rtl="0" eaLnBrk="1" latinLnBrk="0" hangingPunct="1">
              <a:lnSpc>
                <a:spcPts val="148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tabLst/>
              <a:defRPr sz="113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938" indent="0" algn="l" defTabSz="1341112" rtl="0" eaLnBrk="1" latinLnBrk="0" hangingPunct="1">
              <a:lnSpc>
                <a:spcPts val="148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tabLst/>
              <a:defRPr sz="1130" i="1" kern="1200">
                <a:solidFill>
                  <a:srgbClr val="000000"/>
                </a:solidFill>
                <a:latin typeface="+mj-lt"/>
                <a:ea typeface="+mn-ea"/>
                <a:cs typeface="+mn-cs"/>
              </a:defRPr>
            </a:lvl4pPr>
            <a:lvl5pPr marL="133350" indent="-133350" algn="l" defTabSz="1341112" rtl="0" eaLnBrk="1" latinLnBrk="0" hangingPunct="1">
              <a:lnSpc>
                <a:spcPts val="148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tabLst/>
              <a:defRPr sz="1130" kern="1200">
                <a:solidFill>
                  <a:srgbClr val="000000"/>
                </a:solidFill>
                <a:latin typeface="+mj-lt"/>
                <a:ea typeface="+mn-ea"/>
                <a:cs typeface="+mn-cs"/>
              </a:defRPr>
            </a:lvl5pPr>
            <a:lvl6pPr marL="303213" indent="-144463" algn="l" defTabSz="1341112" rtl="0" eaLnBrk="1" latinLnBrk="0" hangingPunct="1">
              <a:lnSpc>
                <a:spcPts val="148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 typeface="System Font Regular"/>
              <a:buChar char="–"/>
              <a:tabLst/>
              <a:defRPr sz="1130" kern="1200">
                <a:solidFill>
                  <a:srgbClr val="000000"/>
                </a:solidFill>
                <a:latin typeface="+mj-lt"/>
                <a:ea typeface="+mn-ea"/>
                <a:cs typeface="+mn-cs"/>
              </a:defRPr>
            </a:lvl6pPr>
            <a:lvl7pPr marL="179388" indent="-171450" algn="l" defTabSz="1341112" rtl="0" eaLnBrk="1" latinLnBrk="0" hangingPunct="1">
              <a:lnSpc>
                <a:spcPts val="148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tabLst/>
              <a:defRPr sz="1130" kern="1200">
                <a:solidFill>
                  <a:srgbClr val="000000"/>
                </a:solidFill>
                <a:latin typeface="+mj-lt"/>
                <a:ea typeface="+mn-ea"/>
                <a:cs typeface="+mn-cs"/>
              </a:defRPr>
            </a:lvl7pPr>
            <a:lvl8pPr marL="244475" indent="0" algn="l" defTabSz="1341112" rtl="0" eaLnBrk="1" latinLnBrk="0" hangingPunct="1">
              <a:lnSpc>
                <a:spcPts val="148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tabLst/>
              <a:defRPr sz="113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8pPr>
            <a:lvl9pPr marL="7938" indent="0" algn="l" defTabSz="1341112" rtl="0" eaLnBrk="1" latinLnBrk="0" hangingPunct="1">
              <a:lnSpc>
                <a:spcPts val="148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tabLst/>
              <a:defRPr sz="1130" u="sng" kern="1200">
                <a:solidFill>
                  <a:schemeClr val="accent5"/>
                </a:solidFill>
                <a:latin typeface="+mj-lt"/>
                <a:ea typeface="+mn-ea"/>
                <a:cs typeface="+mn-cs"/>
              </a:defRPr>
            </a:lvl9pPr>
          </a:lstStyle>
          <a:p>
            <a:pPr lvl="1"/>
            <a:r>
              <a:rPr lang="en-US" sz="1330" dirty="0"/>
              <a:t>Your feedback and recommendations are important to us. Please use this as an opportunity  to evaluate your legislative meeting.</a:t>
            </a:r>
            <a:endParaRPr lang="en-US" sz="1130" dirty="0"/>
          </a:p>
          <a:p>
            <a:pPr lvl="2"/>
            <a:r>
              <a:rPr lang="en-US" sz="1130" dirty="0"/>
              <a:t>Your Name:</a:t>
            </a:r>
          </a:p>
          <a:p>
            <a:pPr lvl="2"/>
            <a:r>
              <a:rPr lang="en-US" sz="1130" dirty="0"/>
              <a:t>State Representatives/Staff: </a:t>
            </a:r>
          </a:p>
          <a:p>
            <a:pPr lvl="2"/>
            <a:endParaRPr lang="en-US" sz="1130" dirty="0"/>
          </a:p>
          <a:p>
            <a:pPr lvl="1"/>
            <a:endParaRPr lang="en-US" sz="1130" dirty="0"/>
          </a:p>
          <a:p>
            <a:pPr lvl="1"/>
            <a:endParaRPr lang="en-US" sz="1130" dirty="0"/>
          </a:p>
          <a:p>
            <a:pPr lvl="1"/>
            <a:r>
              <a:rPr lang="en-US" sz="1330" dirty="0"/>
              <a:t>Meeting Evaluation </a:t>
            </a:r>
          </a:p>
          <a:p>
            <a:pPr lvl="2"/>
            <a:r>
              <a:rPr lang="en-US" sz="1130" dirty="0">
                <a:solidFill>
                  <a:schemeClr val="tx1"/>
                </a:solidFill>
              </a:rPr>
              <a:t>What issues did you discuss with your representative?</a:t>
            </a:r>
          </a:p>
          <a:p>
            <a:pPr lvl="2">
              <a:lnSpc>
                <a:spcPct val="100000"/>
              </a:lnSpc>
            </a:pPr>
            <a:endParaRPr lang="en-US" sz="1130" dirty="0">
              <a:solidFill>
                <a:schemeClr val="tx1"/>
              </a:solidFill>
            </a:endParaRPr>
          </a:p>
          <a:p>
            <a:pPr lvl="2">
              <a:lnSpc>
                <a:spcPct val="100000"/>
              </a:lnSpc>
            </a:pPr>
            <a:endParaRPr lang="en-US" sz="1130" dirty="0">
              <a:solidFill>
                <a:schemeClr val="tx1"/>
              </a:solidFill>
            </a:endParaRPr>
          </a:p>
          <a:p>
            <a:pPr lvl="2"/>
            <a:r>
              <a:rPr lang="en-US" sz="1130" dirty="0">
                <a:solidFill>
                  <a:schemeClr val="tx1"/>
                </a:solidFill>
              </a:rPr>
              <a:t>Were these issues your representative typically works on?</a:t>
            </a:r>
          </a:p>
          <a:p>
            <a:pPr lvl="2">
              <a:lnSpc>
                <a:spcPct val="100000"/>
              </a:lnSpc>
            </a:pPr>
            <a:endParaRPr lang="en-US" sz="1130" dirty="0">
              <a:solidFill>
                <a:schemeClr val="tx1"/>
              </a:solidFill>
            </a:endParaRPr>
          </a:p>
          <a:p>
            <a:pPr lvl="2">
              <a:lnSpc>
                <a:spcPct val="100000"/>
              </a:lnSpc>
            </a:pPr>
            <a:endParaRPr lang="en-US" sz="1130" dirty="0">
              <a:solidFill>
                <a:schemeClr val="tx1"/>
              </a:solidFill>
            </a:endParaRPr>
          </a:p>
          <a:p>
            <a:pPr lvl="2"/>
            <a:r>
              <a:rPr lang="en-US" sz="1130" dirty="0">
                <a:solidFill>
                  <a:schemeClr val="tx1"/>
                </a:solidFill>
              </a:rPr>
              <a:t>Did your representative express interest in introducing/supporting a bill involving 	                                     ?</a:t>
            </a:r>
          </a:p>
          <a:p>
            <a:pPr lvl="2">
              <a:lnSpc>
                <a:spcPct val="100000"/>
              </a:lnSpc>
            </a:pPr>
            <a:endParaRPr lang="en-US" sz="1130" dirty="0">
              <a:solidFill>
                <a:schemeClr val="tx1"/>
              </a:solidFill>
            </a:endParaRPr>
          </a:p>
          <a:p>
            <a:pPr lvl="2">
              <a:lnSpc>
                <a:spcPct val="100000"/>
              </a:lnSpc>
            </a:pPr>
            <a:endParaRPr lang="en-US" sz="1130" dirty="0">
              <a:solidFill>
                <a:schemeClr val="tx1"/>
              </a:solidFill>
            </a:endParaRPr>
          </a:p>
          <a:p>
            <a:pPr lvl="2"/>
            <a:r>
              <a:rPr lang="en-US" sz="1130" dirty="0">
                <a:solidFill>
                  <a:schemeClr val="tx1"/>
                </a:solidFill>
              </a:rPr>
              <a:t>Did they request additional information? If so, who will follow-up?</a:t>
            </a:r>
          </a:p>
          <a:p>
            <a:pPr lvl="2">
              <a:lnSpc>
                <a:spcPct val="100000"/>
              </a:lnSpc>
            </a:pPr>
            <a:endParaRPr lang="en-US" sz="1130" dirty="0">
              <a:solidFill>
                <a:schemeClr val="tx1"/>
              </a:solidFill>
            </a:endParaRPr>
          </a:p>
          <a:p>
            <a:pPr lvl="2">
              <a:lnSpc>
                <a:spcPct val="100000"/>
              </a:lnSpc>
            </a:pPr>
            <a:endParaRPr lang="en-US" sz="1130" dirty="0">
              <a:solidFill>
                <a:schemeClr val="tx1"/>
              </a:solidFill>
            </a:endParaRPr>
          </a:p>
          <a:p>
            <a:pPr lvl="2">
              <a:lnSpc>
                <a:spcPct val="100000"/>
              </a:lnSpc>
            </a:pPr>
            <a:r>
              <a:rPr lang="en-US" sz="1130" dirty="0">
                <a:solidFill>
                  <a:schemeClr val="tx1"/>
                </a:solidFill>
              </a:rPr>
              <a:t>What issues did the representative bring up or ask about?</a:t>
            </a:r>
          </a:p>
          <a:p>
            <a:pPr lvl="2">
              <a:lnSpc>
                <a:spcPct val="100000"/>
              </a:lnSpc>
            </a:pPr>
            <a:endParaRPr lang="en-US" sz="1130" dirty="0">
              <a:solidFill>
                <a:schemeClr val="tx1"/>
              </a:solidFill>
            </a:endParaRPr>
          </a:p>
          <a:p>
            <a:pPr lvl="2">
              <a:lnSpc>
                <a:spcPct val="100000"/>
              </a:lnSpc>
            </a:pPr>
            <a:endParaRPr lang="en-US" sz="1130" dirty="0">
              <a:solidFill>
                <a:schemeClr val="tx1"/>
              </a:solidFill>
            </a:endParaRPr>
          </a:p>
          <a:p>
            <a:pPr lvl="2">
              <a:lnSpc>
                <a:spcPct val="100000"/>
              </a:lnSpc>
            </a:pPr>
            <a:r>
              <a:rPr lang="en-US" sz="1130" dirty="0">
                <a:solidFill>
                  <a:schemeClr val="tx1"/>
                </a:solidFill>
              </a:rPr>
              <a:t>Did you offer a tour of your practice/facility?	Yes                                    No</a:t>
            </a:r>
          </a:p>
          <a:p>
            <a:pPr lvl="2">
              <a:lnSpc>
                <a:spcPct val="250000"/>
              </a:lnSpc>
            </a:pPr>
            <a:r>
              <a:rPr lang="en-US" sz="1130" dirty="0">
                <a:solidFill>
                  <a:schemeClr val="tx1"/>
                </a:solidFill>
              </a:rPr>
              <a:t>Was the representative interested?		Yes	No</a:t>
            </a:r>
          </a:p>
          <a:p>
            <a:pPr lvl="3">
              <a:lnSpc>
                <a:spcPct val="250000"/>
              </a:lnSpc>
            </a:pPr>
            <a:r>
              <a:rPr lang="en-US" sz="930" dirty="0">
                <a:solidFill>
                  <a:schemeClr val="tx1"/>
                </a:solidFill>
              </a:rPr>
              <a:t>Please return all reports to your state chapter executive director and/or to your ACS State Affairs team.</a:t>
            </a:r>
          </a:p>
          <a:p>
            <a:pPr lvl="2"/>
            <a:endParaRPr lang="en-US" sz="1130" dirty="0">
              <a:solidFill>
                <a:schemeClr val="tx1"/>
              </a:solidFill>
            </a:endParaRPr>
          </a:p>
        </p:txBody>
      </p: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5D88393E-7793-1AB9-08B1-EA03917F108C}"/>
              </a:ext>
            </a:extLst>
          </p:cNvPr>
          <p:cNvCxnSpPr>
            <a:cxnSpLocks/>
          </p:cNvCxnSpPr>
          <p:nvPr userDrawn="1"/>
        </p:nvCxnSpPr>
        <p:spPr>
          <a:xfrm>
            <a:off x="2362200" y="2807208"/>
            <a:ext cx="4876801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4AD06E2-FA44-7FD8-BC52-8C6C2120FDFC}"/>
              </a:ext>
            </a:extLst>
          </p:cNvPr>
          <p:cNvCxnSpPr>
            <a:cxnSpLocks/>
          </p:cNvCxnSpPr>
          <p:nvPr userDrawn="1"/>
        </p:nvCxnSpPr>
        <p:spPr>
          <a:xfrm>
            <a:off x="2362200" y="3108960"/>
            <a:ext cx="4876801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5C71D69-6B19-B3EA-B4D5-348BDB1C469D}"/>
              </a:ext>
            </a:extLst>
          </p:cNvPr>
          <p:cNvCxnSpPr>
            <a:cxnSpLocks/>
          </p:cNvCxnSpPr>
          <p:nvPr userDrawn="1"/>
        </p:nvCxnSpPr>
        <p:spPr>
          <a:xfrm>
            <a:off x="2362200" y="3410712"/>
            <a:ext cx="4876801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C397A82-6087-7462-DFBB-4720E6017333}"/>
              </a:ext>
            </a:extLst>
          </p:cNvPr>
          <p:cNvCxnSpPr>
            <a:cxnSpLocks/>
          </p:cNvCxnSpPr>
          <p:nvPr userDrawn="1"/>
        </p:nvCxnSpPr>
        <p:spPr>
          <a:xfrm>
            <a:off x="2362200" y="3712464"/>
            <a:ext cx="4876801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326D657A-1E5B-933A-2F82-A578021D8A72}"/>
              </a:ext>
            </a:extLst>
          </p:cNvPr>
          <p:cNvCxnSpPr>
            <a:cxnSpLocks/>
          </p:cNvCxnSpPr>
          <p:nvPr userDrawn="1"/>
        </p:nvCxnSpPr>
        <p:spPr>
          <a:xfrm flipV="1">
            <a:off x="1371600" y="2505456"/>
            <a:ext cx="2944368" cy="7883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 Placeholder 7">
            <a:extLst>
              <a:ext uri="{FF2B5EF4-FFF2-40B4-BE49-F238E27FC236}">
                <a16:creationId xmlns:a16="http://schemas.microsoft.com/office/drawing/2014/main" id="{9B5B769B-F843-4960-FFC7-445B103475E7}"/>
              </a:ext>
            </a:extLst>
          </p:cNvPr>
          <p:cNvSpPr txBox="1">
            <a:spLocks/>
          </p:cNvSpPr>
          <p:nvPr userDrawn="1"/>
        </p:nvSpPr>
        <p:spPr>
          <a:xfrm>
            <a:off x="4267200" y="2318294"/>
            <a:ext cx="609600" cy="265163"/>
          </a:xfrm>
          <a:prstGeom prst="rect">
            <a:avLst/>
          </a:prstGeom>
        </p:spPr>
        <p:txBody>
          <a:bodyPr vert="horz" lIns="91440" tIns="45720" rIns="91440" bIns="45720" numCol="1" spcCol="457200" rtlCol="0">
            <a:noAutofit/>
          </a:bodyPr>
          <a:lstStyle>
            <a:lvl1pPr marL="0" indent="0" algn="l" defTabSz="1341112" rtl="0" eaLnBrk="1" latinLnBrk="0" hangingPunct="1">
              <a:lnSpc>
                <a:spcPts val="148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defRPr sz="14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938" indent="0" algn="l" defTabSz="1341112" rtl="0" eaLnBrk="1" latinLnBrk="0" hangingPunct="1">
              <a:lnSpc>
                <a:spcPts val="148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330" b="1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2pPr>
            <a:lvl3pPr marL="7938" indent="0" algn="l" defTabSz="1341112" rtl="0" eaLnBrk="1" latinLnBrk="0" hangingPunct="1">
              <a:lnSpc>
                <a:spcPts val="148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tabLst/>
              <a:defRPr sz="113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938" indent="0" algn="l" defTabSz="1341112" rtl="0" eaLnBrk="1" latinLnBrk="0" hangingPunct="1">
              <a:lnSpc>
                <a:spcPts val="148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tabLst/>
              <a:defRPr sz="1130" i="1" kern="1200">
                <a:solidFill>
                  <a:srgbClr val="000000"/>
                </a:solidFill>
                <a:latin typeface="+mj-lt"/>
                <a:ea typeface="+mn-ea"/>
                <a:cs typeface="+mn-cs"/>
              </a:defRPr>
            </a:lvl4pPr>
            <a:lvl5pPr marL="133350" indent="-133350" algn="l" defTabSz="1341112" rtl="0" eaLnBrk="1" latinLnBrk="0" hangingPunct="1">
              <a:lnSpc>
                <a:spcPts val="148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tabLst/>
              <a:defRPr sz="1130" kern="1200">
                <a:solidFill>
                  <a:srgbClr val="000000"/>
                </a:solidFill>
                <a:latin typeface="+mj-lt"/>
                <a:ea typeface="+mn-ea"/>
                <a:cs typeface="+mn-cs"/>
              </a:defRPr>
            </a:lvl5pPr>
            <a:lvl6pPr marL="303213" indent="-144463" algn="l" defTabSz="1341112" rtl="0" eaLnBrk="1" latinLnBrk="0" hangingPunct="1">
              <a:lnSpc>
                <a:spcPts val="148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 typeface="System Font Regular"/>
              <a:buChar char="–"/>
              <a:tabLst/>
              <a:defRPr sz="1130" kern="1200">
                <a:solidFill>
                  <a:srgbClr val="000000"/>
                </a:solidFill>
                <a:latin typeface="+mj-lt"/>
                <a:ea typeface="+mn-ea"/>
                <a:cs typeface="+mn-cs"/>
              </a:defRPr>
            </a:lvl6pPr>
            <a:lvl7pPr marL="236538" indent="-228600" algn="l" defTabSz="1341112" rtl="0" eaLnBrk="1" latinLnBrk="0" hangingPunct="1">
              <a:lnSpc>
                <a:spcPts val="148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tabLst/>
              <a:defRPr sz="1130" kern="1200">
                <a:solidFill>
                  <a:srgbClr val="000000"/>
                </a:solidFill>
                <a:latin typeface="+mj-lt"/>
                <a:ea typeface="+mn-ea"/>
                <a:cs typeface="+mn-cs"/>
              </a:defRPr>
            </a:lvl7pPr>
            <a:lvl8pPr marL="244475" indent="0" algn="l" defTabSz="1341112" rtl="0" eaLnBrk="1" latinLnBrk="0" hangingPunct="1">
              <a:lnSpc>
                <a:spcPts val="148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tabLst/>
              <a:defRPr sz="113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8pPr>
            <a:lvl9pPr marL="7938" indent="0" algn="l" defTabSz="1341112" rtl="0" eaLnBrk="1" latinLnBrk="0" hangingPunct="1">
              <a:lnSpc>
                <a:spcPts val="148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tabLst/>
              <a:defRPr sz="1130" u="sng" kern="1200">
                <a:solidFill>
                  <a:schemeClr val="accent5"/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 sz="1130" dirty="0">
                <a:solidFill>
                  <a:schemeClr val="tx1"/>
                </a:solidFill>
              </a:rPr>
              <a:t>State:</a:t>
            </a:r>
            <a:endParaRPr lang="en-US" sz="1130" b="0" u="sng" dirty="0">
              <a:solidFill>
                <a:schemeClr val="tx1"/>
              </a:solidFill>
            </a:endParaRPr>
          </a:p>
        </p:txBody>
      </p: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5A7103AA-2F2E-9712-FEAA-FB562E0078F3}"/>
              </a:ext>
            </a:extLst>
          </p:cNvPr>
          <p:cNvCxnSpPr>
            <a:cxnSpLocks/>
          </p:cNvCxnSpPr>
          <p:nvPr userDrawn="1"/>
        </p:nvCxnSpPr>
        <p:spPr>
          <a:xfrm>
            <a:off x="4724400" y="2507270"/>
            <a:ext cx="1069848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22586EB6-86EF-B551-68D2-B0D4F5B2E772}"/>
              </a:ext>
            </a:extLst>
          </p:cNvPr>
          <p:cNvSpPr txBox="1">
            <a:spLocks/>
          </p:cNvSpPr>
          <p:nvPr userDrawn="1"/>
        </p:nvSpPr>
        <p:spPr>
          <a:xfrm>
            <a:off x="5742432" y="2318294"/>
            <a:ext cx="533400" cy="265156"/>
          </a:xfrm>
          <a:prstGeom prst="rect">
            <a:avLst/>
          </a:prstGeom>
        </p:spPr>
        <p:txBody>
          <a:bodyPr vert="horz" lIns="91440" tIns="45720" rIns="91440" bIns="45720" numCol="1" spcCol="457200" rtlCol="0">
            <a:noAutofit/>
          </a:bodyPr>
          <a:lstStyle>
            <a:lvl1pPr marL="0" indent="0" algn="l" defTabSz="1341112" rtl="0" eaLnBrk="1" latinLnBrk="0" hangingPunct="1">
              <a:lnSpc>
                <a:spcPts val="148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defRPr sz="14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938" indent="0" algn="l" defTabSz="1341112" rtl="0" eaLnBrk="1" latinLnBrk="0" hangingPunct="1">
              <a:lnSpc>
                <a:spcPts val="148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330" b="1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2pPr>
            <a:lvl3pPr marL="7938" indent="0" algn="l" defTabSz="1341112" rtl="0" eaLnBrk="1" latinLnBrk="0" hangingPunct="1">
              <a:lnSpc>
                <a:spcPts val="148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tabLst/>
              <a:defRPr sz="113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938" indent="0" algn="l" defTabSz="1341112" rtl="0" eaLnBrk="1" latinLnBrk="0" hangingPunct="1">
              <a:lnSpc>
                <a:spcPts val="148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tabLst/>
              <a:defRPr sz="1130" i="1" kern="1200">
                <a:solidFill>
                  <a:srgbClr val="000000"/>
                </a:solidFill>
                <a:latin typeface="+mj-lt"/>
                <a:ea typeface="+mn-ea"/>
                <a:cs typeface="+mn-cs"/>
              </a:defRPr>
            </a:lvl4pPr>
            <a:lvl5pPr marL="133350" indent="-133350" algn="l" defTabSz="1341112" rtl="0" eaLnBrk="1" latinLnBrk="0" hangingPunct="1">
              <a:lnSpc>
                <a:spcPts val="148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tabLst/>
              <a:defRPr sz="1130" kern="1200">
                <a:solidFill>
                  <a:srgbClr val="000000"/>
                </a:solidFill>
                <a:latin typeface="+mj-lt"/>
                <a:ea typeface="+mn-ea"/>
                <a:cs typeface="+mn-cs"/>
              </a:defRPr>
            </a:lvl5pPr>
            <a:lvl6pPr marL="303213" indent="-144463" algn="l" defTabSz="1341112" rtl="0" eaLnBrk="1" latinLnBrk="0" hangingPunct="1">
              <a:lnSpc>
                <a:spcPts val="148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 typeface="System Font Regular"/>
              <a:buChar char="–"/>
              <a:tabLst/>
              <a:defRPr sz="1130" kern="1200">
                <a:solidFill>
                  <a:srgbClr val="000000"/>
                </a:solidFill>
                <a:latin typeface="+mj-lt"/>
                <a:ea typeface="+mn-ea"/>
                <a:cs typeface="+mn-cs"/>
              </a:defRPr>
            </a:lvl6pPr>
            <a:lvl7pPr marL="236538" indent="-228600" algn="l" defTabSz="1341112" rtl="0" eaLnBrk="1" latinLnBrk="0" hangingPunct="1">
              <a:lnSpc>
                <a:spcPts val="148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tabLst/>
              <a:defRPr sz="1130" kern="1200">
                <a:solidFill>
                  <a:srgbClr val="000000"/>
                </a:solidFill>
                <a:latin typeface="+mj-lt"/>
                <a:ea typeface="+mn-ea"/>
                <a:cs typeface="+mn-cs"/>
              </a:defRPr>
            </a:lvl7pPr>
            <a:lvl8pPr marL="244475" indent="0" algn="l" defTabSz="1341112" rtl="0" eaLnBrk="1" latinLnBrk="0" hangingPunct="1">
              <a:lnSpc>
                <a:spcPts val="148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tabLst/>
              <a:defRPr sz="113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8pPr>
            <a:lvl9pPr marL="7938" indent="0" algn="l" defTabSz="1341112" rtl="0" eaLnBrk="1" latinLnBrk="0" hangingPunct="1">
              <a:lnSpc>
                <a:spcPts val="148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tabLst/>
              <a:defRPr sz="1130" u="sng" kern="1200">
                <a:solidFill>
                  <a:schemeClr val="accent5"/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 sz="1130" dirty="0">
                <a:solidFill>
                  <a:schemeClr val="tx1"/>
                </a:solidFill>
              </a:rPr>
              <a:t>Date:</a:t>
            </a:r>
            <a:endParaRPr lang="en-US" sz="1130" b="0" u="sng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C66BDAC-F56E-A5DD-1387-28D12FCB8A59}"/>
              </a:ext>
            </a:extLst>
          </p:cNvPr>
          <p:cNvCxnSpPr>
            <a:cxnSpLocks/>
          </p:cNvCxnSpPr>
          <p:nvPr userDrawn="1"/>
        </p:nvCxnSpPr>
        <p:spPr>
          <a:xfrm>
            <a:off x="6172200" y="2505456"/>
            <a:ext cx="10668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C05EA69-3710-2642-A800-45ED34D9B35E}"/>
              </a:ext>
            </a:extLst>
          </p:cNvPr>
          <p:cNvCxnSpPr>
            <a:cxnSpLocks/>
          </p:cNvCxnSpPr>
          <p:nvPr userDrawn="1"/>
        </p:nvCxnSpPr>
        <p:spPr>
          <a:xfrm>
            <a:off x="5532120" y="5867400"/>
            <a:ext cx="1618488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4F1924D-E2D2-695E-0EBA-FAC70C41D14B}"/>
              </a:ext>
            </a:extLst>
          </p:cNvPr>
          <p:cNvCxnSpPr>
            <a:cxnSpLocks/>
          </p:cNvCxnSpPr>
          <p:nvPr userDrawn="1"/>
        </p:nvCxnSpPr>
        <p:spPr>
          <a:xfrm>
            <a:off x="5422392" y="8138160"/>
            <a:ext cx="54864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B25F689-A8A0-8947-AAF4-C9DD2312330F}"/>
              </a:ext>
            </a:extLst>
          </p:cNvPr>
          <p:cNvCxnSpPr>
            <a:cxnSpLocks/>
          </p:cNvCxnSpPr>
          <p:nvPr userDrawn="1"/>
        </p:nvCxnSpPr>
        <p:spPr>
          <a:xfrm>
            <a:off x="4096512" y="8138160"/>
            <a:ext cx="54864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E355FC15-6A34-8CB0-D4BB-DAF3FEB942C5}"/>
              </a:ext>
            </a:extLst>
          </p:cNvPr>
          <p:cNvCxnSpPr>
            <a:cxnSpLocks/>
          </p:cNvCxnSpPr>
          <p:nvPr userDrawn="1"/>
        </p:nvCxnSpPr>
        <p:spPr>
          <a:xfrm>
            <a:off x="4101419" y="8567928"/>
            <a:ext cx="54864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55A1B9AF-2324-C19D-B1E8-21D39CDF19E6}"/>
              </a:ext>
            </a:extLst>
          </p:cNvPr>
          <p:cNvCxnSpPr>
            <a:cxnSpLocks/>
          </p:cNvCxnSpPr>
          <p:nvPr userDrawn="1"/>
        </p:nvCxnSpPr>
        <p:spPr>
          <a:xfrm>
            <a:off x="5424251" y="8567928"/>
            <a:ext cx="54864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8317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</p:sldLayoutIdLst>
  <p:hf sldNum="0" hdr="0" dt="0"/>
  <p:txStyles>
    <p:titleStyle>
      <a:lvl1pPr algn="l" defTabSz="1341112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0" indent="0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Font typeface="Arial" panose="020B0604020202020204" pitchFamily="34" charset="0"/>
        <a:buNone/>
        <a:defRPr sz="1130" kern="1200">
          <a:solidFill>
            <a:srgbClr val="000000"/>
          </a:solidFill>
          <a:latin typeface="+mj-lt"/>
          <a:ea typeface="+mn-ea"/>
          <a:cs typeface="+mn-cs"/>
        </a:defRPr>
      </a:lvl1pPr>
      <a:lvl2pPr marL="7938" indent="0" algn="l" defTabSz="1341112" rtl="0" eaLnBrk="1" latinLnBrk="0" hangingPunct="1">
        <a:lnSpc>
          <a:spcPts val="148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tabLst/>
        <a:defRPr sz="1330" b="1" kern="1200">
          <a:solidFill>
            <a:schemeClr val="accent6"/>
          </a:solidFill>
          <a:latin typeface="+mn-lt"/>
          <a:ea typeface="+mn-ea"/>
          <a:cs typeface="+mn-cs"/>
        </a:defRPr>
      </a:lvl2pPr>
      <a:lvl3pPr marL="7938" indent="0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Font typeface="Arial" panose="020B0604020202020204" pitchFamily="34" charset="0"/>
        <a:buNone/>
        <a:tabLst/>
        <a:defRPr sz="113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7938" indent="0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Font typeface="Arial" panose="020B0604020202020204" pitchFamily="34" charset="0"/>
        <a:buNone/>
        <a:tabLst/>
        <a:defRPr sz="1130" i="1" kern="1200">
          <a:solidFill>
            <a:srgbClr val="000000"/>
          </a:solidFill>
          <a:latin typeface="+mj-lt"/>
          <a:ea typeface="+mn-ea"/>
          <a:cs typeface="+mn-cs"/>
        </a:defRPr>
      </a:lvl4pPr>
      <a:lvl5pPr marL="133350" indent="-133350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Clr>
          <a:schemeClr val="accent6"/>
        </a:buClr>
        <a:buFont typeface="Arial" panose="020B0604020202020204" pitchFamily="34" charset="0"/>
        <a:buChar char="•"/>
        <a:tabLst/>
        <a:defRPr sz="1130" kern="1200">
          <a:solidFill>
            <a:srgbClr val="000000"/>
          </a:solidFill>
          <a:latin typeface="+mj-lt"/>
          <a:ea typeface="+mn-ea"/>
          <a:cs typeface="+mn-cs"/>
        </a:defRPr>
      </a:lvl5pPr>
      <a:lvl6pPr marL="303213" indent="-144463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Clr>
          <a:schemeClr val="accent6"/>
        </a:buClr>
        <a:buFont typeface="System Font Regular"/>
        <a:buChar char="–"/>
        <a:tabLst/>
        <a:defRPr sz="1130" kern="1200">
          <a:solidFill>
            <a:srgbClr val="000000"/>
          </a:solidFill>
          <a:latin typeface="+mj-lt"/>
          <a:ea typeface="+mn-ea"/>
          <a:cs typeface="+mn-cs"/>
        </a:defRPr>
      </a:lvl6pPr>
      <a:lvl7pPr marL="236538" indent="-228600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Font typeface="+mj-lt"/>
        <a:buAutoNum type="arabicPeriod"/>
        <a:tabLst/>
        <a:defRPr sz="1130" kern="1200">
          <a:solidFill>
            <a:srgbClr val="000000"/>
          </a:solidFill>
          <a:latin typeface="+mj-lt"/>
          <a:ea typeface="+mn-ea"/>
          <a:cs typeface="+mn-cs"/>
        </a:defRPr>
      </a:lvl7pPr>
      <a:lvl8pPr marL="244475" indent="0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Font typeface="Arial" panose="020B0604020202020204" pitchFamily="34" charset="0"/>
        <a:buNone/>
        <a:tabLst/>
        <a:defRPr sz="1130" kern="1200">
          <a:solidFill>
            <a:schemeClr val="accent6"/>
          </a:solidFill>
          <a:latin typeface="+mn-lt"/>
          <a:ea typeface="+mn-ea"/>
          <a:cs typeface="+mn-cs"/>
        </a:defRPr>
      </a:lvl8pPr>
      <a:lvl9pPr marL="7938" indent="0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Font typeface="Arial" panose="020B0604020202020204" pitchFamily="34" charset="0"/>
        <a:buNone/>
        <a:tabLst/>
        <a:defRPr sz="1130" u="sng" kern="1200">
          <a:solidFill>
            <a:schemeClr val="accent5"/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1pPr>
      <a:lvl2pPr marL="670556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341112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3pPr>
      <a:lvl4pPr marL="2011669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2682222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79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023334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4693890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364446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68" userDrawn="1">
          <p15:clr>
            <a:srgbClr val="F26B43"/>
          </p15:clr>
        </p15:guide>
        <p15:guide id="2" pos="244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D897ED0E-4F37-97CC-AABD-872C967AA64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534355" y="9413455"/>
            <a:ext cx="1572017" cy="354852"/>
          </a:xfrm>
          <a:prstGeom prst="rect">
            <a:avLst/>
          </a:prstGeom>
        </p:spPr>
      </p:pic>
      <p:sp>
        <p:nvSpPr>
          <p:cNvPr id="109" name="Text Placeholder 2">
            <a:extLst>
              <a:ext uri="{FF2B5EF4-FFF2-40B4-BE49-F238E27FC236}">
                <a16:creationId xmlns:a16="http://schemas.microsoft.com/office/drawing/2014/main" id="{89386B8C-EB2B-71AF-8232-C45CE2A96938}"/>
              </a:ext>
            </a:extLst>
          </p:cNvPr>
          <p:cNvSpPr txBox="1">
            <a:spLocks/>
          </p:cNvSpPr>
          <p:nvPr userDrawn="1"/>
        </p:nvSpPr>
        <p:spPr>
          <a:xfrm>
            <a:off x="534355" y="1828800"/>
            <a:ext cx="6703695" cy="7230746"/>
          </a:xfrm>
          <a:prstGeom prst="rect">
            <a:avLst/>
          </a:prstGeom>
        </p:spPr>
        <p:txBody>
          <a:bodyPr vert="horz" lIns="91440" tIns="45720" rIns="91440" bIns="45720" numCol="1" spcCol="457200" rtlCol="0">
            <a:normAutofit/>
          </a:bodyPr>
          <a:lstStyle>
            <a:lvl1pPr marL="0" indent="0" algn="l" defTabSz="1341112" rtl="0" eaLnBrk="1" latinLnBrk="0" hangingPunct="1">
              <a:lnSpc>
                <a:spcPts val="148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defRPr sz="1130" kern="1200">
                <a:solidFill>
                  <a:srgbClr val="000000"/>
                </a:solidFill>
                <a:latin typeface="+mj-lt"/>
                <a:ea typeface="+mn-ea"/>
                <a:cs typeface="+mn-cs"/>
              </a:defRPr>
            </a:lvl1pPr>
            <a:lvl2pPr marL="7938" indent="0" algn="l" defTabSz="1341112" rtl="0" eaLnBrk="1" latinLnBrk="0" hangingPunct="1">
              <a:lnSpc>
                <a:spcPts val="148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330" b="1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2pPr>
            <a:lvl3pPr marL="7938" indent="0" algn="l" defTabSz="1341112" rtl="0" eaLnBrk="1" latinLnBrk="0" hangingPunct="1">
              <a:lnSpc>
                <a:spcPts val="148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tabLst/>
              <a:defRPr sz="113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938" indent="0" algn="l" defTabSz="1341112" rtl="0" eaLnBrk="1" latinLnBrk="0" hangingPunct="1">
              <a:lnSpc>
                <a:spcPts val="148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tabLst/>
              <a:defRPr sz="1130" i="1" kern="1200">
                <a:solidFill>
                  <a:srgbClr val="000000"/>
                </a:solidFill>
                <a:latin typeface="+mj-lt"/>
                <a:ea typeface="+mn-ea"/>
                <a:cs typeface="+mn-cs"/>
              </a:defRPr>
            </a:lvl4pPr>
            <a:lvl5pPr marL="133350" indent="-133350" algn="l" defTabSz="1341112" rtl="0" eaLnBrk="1" latinLnBrk="0" hangingPunct="1">
              <a:lnSpc>
                <a:spcPts val="148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tabLst/>
              <a:defRPr sz="1130" kern="1200">
                <a:solidFill>
                  <a:srgbClr val="000000"/>
                </a:solidFill>
                <a:latin typeface="+mj-lt"/>
                <a:ea typeface="+mn-ea"/>
                <a:cs typeface="+mn-cs"/>
              </a:defRPr>
            </a:lvl5pPr>
            <a:lvl6pPr marL="303213" indent="-144463" algn="l" defTabSz="1341112" rtl="0" eaLnBrk="1" latinLnBrk="0" hangingPunct="1">
              <a:lnSpc>
                <a:spcPts val="148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 typeface="System Font Regular"/>
              <a:buChar char="–"/>
              <a:tabLst/>
              <a:defRPr sz="1130" kern="1200">
                <a:solidFill>
                  <a:srgbClr val="000000"/>
                </a:solidFill>
                <a:latin typeface="+mj-lt"/>
                <a:ea typeface="+mn-ea"/>
                <a:cs typeface="+mn-cs"/>
              </a:defRPr>
            </a:lvl6pPr>
            <a:lvl7pPr marL="179388" indent="-171450" algn="l" defTabSz="1341112" rtl="0" eaLnBrk="1" latinLnBrk="0" hangingPunct="1">
              <a:lnSpc>
                <a:spcPts val="148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tabLst/>
              <a:defRPr sz="1130" kern="1200">
                <a:solidFill>
                  <a:srgbClr val="000000"/>
                </a:solidFill>
                <a:latin typeface="+mj-lt"/>
                <a:ea typeface="+mn-ea"/>
                <a:cs typeface="+mn-cs"/>
              </a:defRPr>
            </a:lvl7pPr>
            <a:lvl8pPr marL="244475" indent="0" algn="l" defTabSz="1341112" rtl="0" eaLnBrk="1" latinLnBrk="0" hangingPunct="1">
              <a:lnSpc>
                <a:spcPts val="148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tabLst/>
              <a:defRPr sz="113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8pPr>
            <a:lvl9pPr marL="7938" indent="0" algn="l" defTabSz="1341112" rtl="0" eaLnBrk="1" latinLnBrk="0" hangingPunct="1">
              <a:lnSpc>
                <a:spcPts val="148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tabLst/>
              <a:defRPr sz="1130" u="sng" kern="1200">
                <a:solidFill>
                  <a:schemeClr val="accent5"/>
                </a:solidFill>
                <a:latin typeface="+mj-lt"/>
                <a:ea typeface="+mn-ea"/>
                <a:cs typeface="+mn-cs"/>
              </a:defRPr>
            </a:lvl9pPr>
          </a:lstStyle>
          <a:p>
            <a:pPr lvl="1"/>
            <a:r>
              <a:rPr lang="en-US" dirty="0"/>
              <a:t>On a scale of 1 to 5, please rate the following elements of your meeting: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r>
              <a:rPr lang="en-US" b="1" dirty="0"/>
              <a:t>Please rate your overall meeting experience.</a:t>
            </a:r>
          </a:p>
          <a:p>
            <a:pPr lvl="2"/>
            <a:endParaRPr lang="en-US" b="1" dirty="0"/>
          </a:p>
          <a:p>
            <a:pPr lvl="2"/>
            <a:r>
              <a:rPr lang="en-US" b="1" dirty="0"/>
              <a:t>Did you find the State Representative engaged throughout the meeting?</a:t>
            </a:r>
          </a:p>
          <a:p>
            <a:pPr lvl="2"/>
            <a:endParaRPr lang="en-US" b="1" dirty="0"/>
          </a:p>
          <a:p>
            <a:pPr lvl="2"/>
            <a:r>
              <a:rPr lang="en-US" b="1" dirty="0"/>
              <a:t>Please rate your experience with scheduling/staff.</a:t>
            </a:r>
          </a:p>
          <a:p>
            <a:pPr lvl="2"/>
            <a:endParaRPr lang="en-US" b="1" dirty="0"/>
          </a:p>
          <a:p>
            <a:pPr lvl="2"/>
            <a:r>
              <a:rPr lang="en-US" b="1" dirty="0"/>
              <a:t>Please rate the office’s interest in a follow-up meeting.</a:t>
            </a:r>
          </a:p>
          <a:p>
            <a:pPr lvl="2"/>
            <a:endParaRPr lang="en-US" b="1" dirty="0"/>
          </a:p>
          <a:p>
            <a:pPr lvl="2"/>
            <a:r>
              <a:rPr lang="en-US" b="1" dirty="0"/>
              <a:t>Were the resources provided to you by the State Affairs team helpful, timely, etc.?</a:t>
            </a:r>
          </a:p>
          <a:p>
            <a:pPr lvl="2"/>
            <a:endParaRPr lang="en-US" b="1" dirty="0"/>
          </a:p>
          <a:p>
            <a:pPr marL="7938" marR="0" lvl="2" indent="0" algn="l" defTabSz="1341112" rtl="0" eaLnBrk="1" fontAlgn="auto" latinLnBrk="0" hangingPunct="1">
              <a:lnSpc>
                <a:spcPts val="148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="1" dirty="0"/>
          </a:p>
          <a:p>
            <a:pPr marL="7938" marR="0" lvl="2" indent="0" algn="l" defTabSz="1341112" rtl="0" eaLnBrk="1" fontAlgn="auto" latinLnBrk="0" hangingPunct="1">
              <a:lnSpc>
                <a:spcPts val="148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="1" dirty="0"/>
          </a:p>
          <a:p>
            <a:pPr marL="7938" marR="0" lvl="2" indent="0" algn="l" defTabSz="1341112" rtl="0" eaLnBrk="1" fontAlgn="auto" latinLnBrk="0" hangingPunct="1">
              <a:lnSpc>
                <a:spcPts val="148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dirty="0"/>
              <a:t>Is there anything else you would like us to know?</a:t>
            </a:r>
          </a:p>
          <a:p>
            <a:pPr marL="7938" marR="0" lvl="2" indent="0" algn="l" defTabSz="1341112" rtl="0" eaLnBrk="1" fontAlgn="auto" latinLnBrk="0" hangingPunct="1">
              <a:lnSpc>
                <a:spcPts val="148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="1" dirty="0"/>
          </a:p>
          <a:p>
            <a:pPr marL="7938" marR="0" lvl="2" indent="0" algn="l" defTabSz="1341112" rtl="0" eaLnBrk="1" fontAlgn="auto" latinLnBrk="0" hangingPunct="1">
              <a:lnSpc>
                <a:spcPts val="148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="1" dirty="0"/>
          </a:p>
          <a:p>
            <a:pPr marL="7938" marR="0" lvl="2" indent="0" algn="l" defTabSz="1341112" rtl="0" eaLnBrk="1" fontAlgn="auto" latinLnBrk="0" hangingPunct="1">
              <a:lnSpc>
                <a:spcPts val="148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="1" dirty="0"/>
          </a:p>
          <a:p>
            <a:pPr marL="7938" marR="0" lvl="2" indent="0" algn="l" defTabSz="1341112" rtl="0" eaLnBrk="1" fontAlgn="auto" latinLnBrk="0" hangingPunct="1">
              <a:lnSpc>
                <a:spcPts val="148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="1" dirty="0"/>
          </a:p>
          <a:p>
            <a:pPr marL="7938" marR="0" lvl="2" indent="0" algn="l" defTabSz="1341112" rtl="0" eaLnBrk="1" fontAlgn="auto" latinLnBrk="0" hangingPunct="1">
              <a:lnSpc>
                <a:spcPts val="148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="0" dirty="0"/>
          </a:p>
          <a:p>
            <a:pPr marL="7938" marR="0" lvl="2" indent="0" algn="l" defTabSz="1341112" rtl="0" eaLnBrk="1" fontAlgn="auto" latinLnBrk="0" hangingPunct="1">
              <a:lnSpc>
                <a:spcPts val="148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0" dirty="0"/>
              <a:t>Please return all reports to your state chapter executive director and/or to your contact with the </a:t>
            </a:r>
            <a:br>
              <a:rPr lang="en-US" b="0" dirty="0"/>
            </a:br>
            <a:r>
              <a:rPr lang="en-US" b="0" dirty="0"/>
              <a:t>ACS State Affairs team.</a:t>
            </a:r>
          </a:p>
          <a:p>
            <a:pPr lvl="2"/>
            <a:endParaRPr lang="en-US" b="1" dirty="0"/>
          </a:p>
        </p:txBody>
      </p:sp>
      <p:sp>
        <p:nvSpPr>
          <p:cNvPr id="126" name="Footer Placeholder 11">
            <a:extLst>
              <a:ext uri="{FF2B5EF4-FFF2-40B4-BE49-F238E27FC236}">
                <a16:creationId xmlns:a16="http://schemas.microsoft.com/office/drawing/2014/main" id="{87AAD6C6-1EAD-B184-4848-705FE553BE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4925" y="9323388"/>
            <a:ext cx="2622550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State Advocacy Day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40A5165D-5CBB-90B0-7FA2-A834FF3518A2}"/>
              </a:ext>
            </a:extLst>
          </p:cNvPr>
          <p:cNvSpPr txBox="1"/>
          <p:nvPr userDrawn="1"/>
        </p:nvSpPr>
        <p:spPr>
          <a:xfrm>
            <a:off x="532588" y="2349938"/>
            <a:ext cx="6249211" cy="545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>
              <a:lnSpc>
                <a:spcPct val="150000"/>
              </a:lnSpc>
            </a:pPr>
            <a:r>
              <a:rPr lang="en-US" sz="1130" b="1" kern="0" spc="3000" baseline="0" dirty="0"/>
              <a:t> </a:t>
            </a:r>
            <a:r>
              <a:rPr lang="en-US" sz="1130" b="1" kern="0" spc="6000" baseline="0" dirty="0"/>
              <a:t>1234</a:t>
            </a:r>
            <a:r>
              <a:rPr lang="en-US" sz="1130" b="1" spc="6000" baseline="0" dirty="0"/>
              <a:t>5</a:t>
            </a:r>
            <a:r>
              <a:rPr lang="en-US" sz="1130" b="1" spc="0" baseline="0" dirty="0"/>
              <a:t>N/</a:t>
            </a:r>
            <a:r>
              <a:rPr lang="en-US" sz="1130" b="1" spc="5000" baseline="0" dirty="0"/>
              <a:t>A</a:t>
            </a:r>
            <a:r>
              <a:rPr lang="en-US" sz="1130" spc="5000" baseline="0" dirty="0"/>
              <a:t> </a:t>
            </a:r>
            <a:r>
              <a:rPr lang="en-US" sz="930" b="1" spc="0" baseline="0" dirty="0">
                <a:solidFill>
                  <a:schemeClr val="accent2"/>
                </a:solidFill>
              </a:rPr>
              <a:t>        </a:t>
            </a:r>
          </a:p>
          <a:p>
            <a:pPr lvl="0" algn="l">
              <a:lnSpc>
                <a:spcPct val="150000"/>
              </a:lnSpc>
            </a:pPr>
            <a:r>
              <a:rPr lang="en-US" sz="930" b="1" spc="0" baseline="0" dirty="0">
                <a:solidFill>
                  <a:schemeClr val="accent2"/>
                </a:solidFill>
              </a:rPr>
              <a:t>    Unsatisfactory                                         Average                                               Excellent                    Other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8C3589E-F886-D606-B55F-91C7310A470B}"/>
              </a:ext>
            </a:extLst>
          </p:cNvPr>
          <p:cNvGrpSpPr/>
          <p:nvPr userDrawn="1"/>
        </p:nvGrpSpPr>
        <p:grpSpPr>
          <a:xfrm>
            <a:off x="635107" y="2517578"/>
            <a:ext cx="4468532" cy="32004"/>
            <a:chOff x="635107" y="4206240"/>
            <a:chExt cx="4468532" cy="32004"/>
          </a:xfrm>
        </p:grpSpPr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80B539FC-E1CB-93F9-7A99-D1F548BFEE7E}"/>
                </a:ext>
              </a:extLst>
            </p:cNvPr>
            <p:cNvSpPr/>
            <p:nvPr userDrawn="1"/>
          </p:nvSpPr>
          <p:spPr>
            <a:xfrm>
              <a:off x="1186959" y="4206240"/>
              <a:ext cx="582372" cy="2743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l"/>
              <a:endParaRPr lang="en-US"/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26BE023F-980E-4089-791C-5D87610CFF6F}"/>
                </a:ext>
              </a:extLst>
            </p:cNvPr>
            <p:cNvSpPr/>
            <p:nvPr userDrawn="1"/>
          </p:nvSpPr>
          <p:spPr>
            <a:xfrm>
              <a:off x="2032826" y="4210812"/>
              <a:ext cx="582372" cy="2743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l"/>
              <a:endParaRPr lang="en-US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304015AB-A8B9-1423-FD24-D2EAB48BEECB}"/>
                </a:ext>
              </a:extLst>
            </p:cNvPr>
            <p:cNvSpPr/>
            <p:nvPr userDrawn="1"/>
          </p:nvSpPr>
          <p:spPr>
            <a:xfrm>
              <a:off x="2872740" y="4210812"/>
              <a:ext cx="582372" cy="2743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l"/>
              <a:endParaRPr lang="en-US"/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E44E0685-34E2-3359-6D6E-CA96D40C3BF9}"/>
                </a:ext>
              </a:extLst>
            </p:cNvPr>
            <p:cNvSpPr/>
            <p:nvPr userDrawn="1"/>
          </p:nvSpPr>
          <p:spPr>
            <a:xfrm>
              <a:off x="3696567" y="4210812"/>
              <a:ext cx="582372" cy="2743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l"/>
              <a:endParaRPr lang="en-US"/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AA40E0DE-D659-17A8-E2A1-1A34541D20AE}"/>
                </a:ext>
              </a:extLst>
            </p:cNvPr>
            <p:cNvSpPr/>
            <p:nvPr userDrawn="1"/>
          </p:nvSpPr>
          <p:spPr>
            <a:xfrm>
              <a:off x="4521267" y="4210812"/>
              <a:ext cx="582372" cy="2743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l"/>
              <a:endParaRPr lang="en-US"/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BEE59B18-C6E7-C479-6F9B-B6F011BBD43D}"/>
                </a:ext>
              </a:extLst>
            </p:cNvPr>
            <p:cNvSpPr/>
            <p:nvPr userDrawn="1"/>
          </p:nvSpPr>
          <p:spPr>
            <a:xfrm>
              <a:off x="635107" y="4206240"/>
              <a:ext cx="334924" cy="2743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l"/>
              <a:endParaRPr lang="en-US"/>
            </a:p>
          </p:txBody>
        </p:sp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BDE162D-E337-66AC-191E-D52327235664}"/>
              </a:ext>
            </a:extLst>
          </p:cNvPr>
          <p:cNvCxnSpPr>
            <a:cxnSpLocks/>
          </p:cNvCxnSpPr>
          <p:nvPr userDrawn="1"/>
        </p:nvCxnSpPr>
        <p:spPr>
          <a:xfrm>
            <a:off x="3352800" y="3401568"/>
            <a:ext cx="7620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AB7B376-DE62-ED06-C149-A27356CB6913}"/>
              </a:ext>
            </a:extLst>
          </p:cNvPr>
          <p:cNvCxnSpPr>
            <a:cxnSpLocks/>
          </p:cNvCxnSpPr>
          <p:nvPr userDrawn="1"/>
        </p:nvCxnSpPr>
        <p:spPr>
          <a:xfrm>
            <a:off x="4983480" y="3931920"/>
            <a:ext cx="7620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E09A432-2884-9860-BDEB-FE70BB05DE77}"/>
              </a:ext>
            </a:extLst>
          </p:cNvPr>
          <p:cNvCxnSpPr>
            <a:cxnSpLocks/>
          </p:cNvCxnSpPr>
          <p:nvPr userDrawn="1"/>
        </p:nvCxnSpPr>
        <p:spPr>
          <a:xfrm>
            <a:off x="3666744" y="4462272"/>
            <a:ext cx="7620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5552001-52CD-C2F2-D774-B63FA50795A7}"/>
              </a:ext>
            </a:extLst>
          </p:cNvPr>
          <p:cNvCxnSpPr>
            <a:cxnSpLocks/>
          </p:cNvCxnSpPr>
          <p:nvPr userDrawn="1"/>
        </p:nvCxnSpPr>
        <p:spPr>
          <a:xfrm>
            <a:off x="3950208" y="4992624"/>
            <a:ext cx="7620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0F6E391-9B8F-B760-A349-3960A37A2826}"/>
              </a:ext>
            </a:extLst>
          </p:cNvPr>
          <p:cNvCxnSpPr>
            <a:cxnSpLocks/>
          </p:cNvCxnSpPr>
          <p:nvPr userDrawn="1"/>
        </p:nvCxnSpPr>
        <p:spPr>
          <a:xfrm>
            <a:off x="5596128" y="5532120"/>
            <a:ext cx="7620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75B11EA9-1B5F-FE40-BAD7-18D4B0B45577}"/>
              </a:ext>
            </a:extLst>
          </p:cNvPr>
          <p:cNvSpPr txBox="1"/>
          <p:nvPr userDrawn="1"/>
        </p:nvSpPr>
        <p:spPr>
          <a:xfrm>
            <a:off x="534350" y="497944"/>
            <a:ext cx="67036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State Advocacy Day Evaluation Form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55314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sldNum="0" hdr="0" dt="0"/>
  <p:txStyles>
    <p:titleStyle>
      <a:lvl1pPr algn="l" defTabSz="1341112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0" indent="0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Font typeface="Arial" panose="020B0604020202020204" pitchFamily="34" charset="0"/>
        <a:buNone/>
        <a:defRPr sz="1130" kern="1200">
          <a:solidFill>
            <a:srgbClr val="000000"/>
          </a:solidFill>
          <a:latin typeface="+mj-lt"/>
          <a:ea typeface="+mn-ea"/>
          <a:cs typeface="+mn-cs"/>
        </a:defRPr>
      </a:lvl1pPr>
      <a:lvl2pPr marL="7938" indent="0" algn="l" defTabSz="1341112" rtl="0" eaLnBrk="1" latinLnBrk="0" hangingPunct="1">
        <a:lnSpc>
          <a:spcPts val="148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tabLst/>
        <a:defRPr sz="1330" b="1" kern="1200">
          <a:solidFill>
            <a:schemeClr val="accent6"/>
          </a:solidFill>
          <a:latin typeface="+mn-lt"/>
          <a:ea typeface="+mn-ea"/>
          <a:cs typeface="+mn-cs"/>
        </a:defRPr>
      </a:lvl2pPr>
      <a:lvl3pPr marL="7938" indent="0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Font typeface="Arial" panose="020B0604020202020204" pitchFamily="34" charset="0"/>
        <a:buNone/>
        <a:tabLst/>
        <a:defRPr sz="113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7938" indent="0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Font typeface="Arial" panose="020B0604020202020204" pitchFamily="34" charset="0"/>
        <a:buNone/>
        <a:tabLst/>
        <a:defRPr sz="1130" i="1" kern="1200">
          <a:solidFill>
            <a:srgbClr val="000000"/>
          </a:solidFill>
          <a:latin typeface="+mj-lt"/>
          <a:ea typeface="+mn-ea"/>
          <a:cs typeface="+mn-cs"/>
        </a:defRPr>
      </a:lvl4pPr>
      <a:lvl5pPr marL="133350" indent="-133350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Clr>
          <a:schemeClr val="accent6"/>
        </a:buClr>
        <a:buFont typeface="Arial" panose="020B0604020202020204" pitchFamily="34" charset="0"/>
        <a:buChar char="•"/>
        <a:tabLst/>
        <a:defRPr sz="1130" kern="1200">
          <a:solidFill>
            <a:srgbClr val="000000"/>
          </a:solidFill>
          <a:latin typeface="+mj-lt"/>
          <a:ea typeface="+mn-ea"/>
          <a:cs typeface="+mn-cs"/>
        </a:defRPr>
      </a:lvl5pPr>
      <a:lvl6pPr marL="303213" indent="-144463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Clr>
          <a:schemeClr val="accent6"/>
        </a:buClr>
        <a:buFont typeface="System Font Regular"/>
        <a:buChar char="–"/>
        <a:tabLst/>
        <a:defRPr sz="1130" kern="1200">
          <a:solidFill>
            <a:srgbClr val="000000"/>
          </a:solidFill>
          <a:latin typeface="+mj-lt"/>
          <a:ea typeface="+mn-ea"/>
          <a:cs typeface="+mn-cs"/>
        </a:defRPr>
      </a:lvl6pPr>
      <a:lvl7pPr marL="236538" indent="-228600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Font typeface="+mj-lt"/>
        <a:buAutoNum type="arabicPeriod"/>
        <a:tabLst/>
        <a:defRPr sz="1130" kern="1200">
          <a:solidFill>
            <a:srgbClr val="000000"/>
          </a:solidFill>
          <a:latin typeface="+mj-lt"/>
          <a:ea typeface="+mn-ea"/>
          <a:cs typeface="+mn-cs"/>
        </a:defRPr>
      </a:lvl7pPr>
      <a:lvl8pPr marL="244475" indent="0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Font typeface="Arial" panose="020B0604020202020204" pitchFamily="34" charset="0"/>
        <a:buNone/>
        <a:tabLst/>
        <a:defRPr sz="1130" kern="1200">
          <a:solidFill>
            <a:schemeClr val="accent6"/>
          </a:solidFill>
          <a:latin typeface="+mn-lt"/>
          <a:ea typeface="+mn-ea"/>
          <a:cs typeface="+mn-cs"/>
        </a:defRPr>
      </a:lvl8pPr>
      <a:lvl9pPr marL="7938" indent="0" algn="l" defTabSz="1341112" rtl="0" eaLnBrk="1" latinLnBrk="0" hangingPunct="1">
        <a:lnSpc>
          <a:spcPts val="1480"/>
        </a:lnSpc>
        <a:spcBef>
          <a:spcPts val="300"/>
        </a:spcBef>
        <a:spcAft>
          <a:spcPts val="300"/>
        </a:spcAft>
        <a:buFont typeface="Arial" panose="020B0604020202020204" pitchFamily="34" charset="0"/>
        <a:buNone/>
        <a:tabLst/>
        <a:defRPr sz="1130" u="sng" kern="1200">
          <a:solidFill>
            <a:schemeClr val="accent5"/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1pPr>
      <a:lvl2pPr marL="670556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341112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3pPr>
      <a:lvl4pPr marL="2011669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2682222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79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023334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4693890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364446" algn="l" defTabSz="1341112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68" userDrawn="1">
          <p15:clr>
            <a:srgbClr val="F26B43"/>
          </p15:clr>
        </p15:guide>
        <p15:guide id="2" pos="24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CC62A27-C2CA-E06C-80EB-1818324AD79B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4B2CAD-5A56-8FE2-7E9E-5D99259ED4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State Advocacy Day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ACC8C8-B9A1-145F-A51E-DC0A6279CB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4DBEE1-464A-4B0D-CBB7-43E27F65E5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4D97BAB-E1CF-3D86-67BA-46AACF93589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362200" y="2557548"/>
            <a:ext cx="4882725" cy="228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9C68DB3-495B-63E7-A4CE-819B1B21379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21628F3-EF79-4954-CA42-0A054409797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170C5EE-80FB-DC40-8405-A5BEE209FE7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362200" y="2869074"/>
            <a:ext cx="4882725" cy="26275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5E23F7F-9489-9EC6-973B-2455EBC5B89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359150" y="3180602"/>
            <a:ext cx="4885774" cy="254494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A319BD5-E1A9-CDDD-2B55-1FB74D3DA8C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362200" y="3483864"/>
            <a:ext cx="4885774" cy="282202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84029B1-52EF-D76D-1381-7DBFA8C99C1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18A9E87-46D8-31E9-0428-9F098CC2204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30039FEB-0FA1-5915-ADAE-211604BB601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033342B8-E75E-956E-E6D6-C95F53EA559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D6D7A046-2457-BCCD-B7A2-C6E90767DF3A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6C3CA572-DA2E-AE69-2579-257FF17E4C6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69A1DBAA-DB49-C7DE-A229-CAAE2ECD746F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0A07DF24-3258-44A5-FC29-749364360EF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011214"/>
      </p:ext>
    </p:extLst>
  </p:cSld>
  <p:clrMapOvr>
    <a:masterClrMapping/>
  </p:clrMapOvr>
</p:sld>
</file>

<file path=ppt/theme/theme1.xml><?xml version="1.0" encoding="utf-8"?>
<a:theme xmlns:a="http://schemas.openxmlformats.org/drawingml/2006/main" name="6_Custom Design">
  <a:themeElements>
    <a:clrScheme name="State Advocacy">
      <a:dk1>
        <a:srgbClr val="0E2044"/>
      </a:dk1>
      <a:lt1>
        <a:srgbClr val="FFFFFF"/>
      </a:lt1>
      <a:dk2>
        <a:srgbClr val="204D9C"/>
      </a:dk2>
      <a:lt2>
        <a:srgbClr val="FFFFFF"/>
      </a:lt2>
      <a:accent1>
        <a:srgbClr val="E8E9ED"/>
      </a:accent1>
      <a:accent2>
        <a:srgbClr val="8AA3B0"/>
      </a:accent2>
      <a:accent3>
        <a:srgbClr val="1A3875"/>
      </a:accent3>
      <a:accent4>
        <a:srgbClr val="ADB2D6"/>
      </a:accent4>
      <a:accent5>
        <a:srgbClr val="204E9C"/>
      </a:accent5>
      <a:accent6>
        <a:srgbClr val="B51E07"/>
      </a:accent6>
      <a:hlink>
        <a:srgbClr val="204E9C"/>
      </a:hlink>
      <a:folHlink>
        <a:srgbClr val="0F2044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3_AHP_PPTTemplate_StateAdvocacy_8.5x11_v1a" id="{092406AF-FC30-254D-A399-FD86EEBDC247}" vid="{92D37957-B372-594F-A9E9-79AACBFE7E77}"/>
    </a:ext>
  </a:extLst>
</a:theme>
</file>

<file path=ppt/theme/theme2.xml><?xml version="1.0" encoding="utf-8"?>
<a:theme xmlns:a="http://schemas.openxmlformats.org/drawingml/2006/main" name="8_Custom Design">
  <a:themeElements>
    <a:clrScheme name="State Advocacy">
      <a:dk1>
        <a:srgbClr val="0E2044"/>
      </a:dk1>
      <a:lt1>
        <a:srgbClr val="FFFFFF"/>
      </a:lt1>
      <a:dk2>
        <a:srgbClr val="204D9C"/>
      </a:dk2>
      <a:lt2>
        <a:srgbClr val="FFFFFF"/>
      </a:lt2>
      <a:accent1>
        <a:srgbClr val="E8E9ED"/>
      </a:accent1>
      <a:accent2>
        <a:srgbClr val="8AA3B0"/>
      </a:accent2>
      <a:accent3>
        <a:srgbClr val="1A3875"/>
      </a:accent3>
      <a:accent4>
        <a:srgbClr val="ADB2D6"/>
      </a:accent4>
      <a:accent5>
        <a:srgbClr val="204E9C"/>
      </a:accent5>
      <a:accent6>
        <a:srgbClr val="B51E07"/>
      </a:accent6>
      <a:hlink>
        <a:srgbClr val="204E9C"/>
      </a:hlink>
      <a:folHlink>
        <a:srgbClr val="0F2044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3_AHP_PPTTemplate_StateAdvocacy_8.5x11_v1a" id="{092406AF-FC30-254D-A399-FD86EEBDC247}" vid="{92D37957-B372-594F-A9E9-79AACBFE7E7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Cover</Template>
  <TotalTime>496</TotalTime>
  <Words>3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System Font Regular</vt:lpstr>
      <vt:lpstr>6_Custom Design</vt:lpstr>
      <vt:lpstr>8_Custom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Eliana Goldstein</dc:creator>
  <cp:lastModifiedBy>Sarina Singh</cp:lastModifiedBy>
  <cp:revision>68</cp:revision>
  <cp:lastPrinted>2023-08-10T21:53:47Z</cp:lastPrinted>
  <dcterms:created xsi:type="dcterms:W3CDTF">2023-09-20T22:25:32Z</dcterms:created>
  <dcterms:modified xsi:type="dcterms:W3CDTF">2023-12-20T17:57:04Z</dcterms:modified>
</cp:coreProperties>
</file>