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71" r:id="rId10"/>
    <p:sldId id="269" r:id="rId11"/>
    <p:sldId id="262" r:id="rId12"/>
    <p:sldId id="263" r:id="rId13"/>
    <p:sldId id="273" r:id="rId14"/>
    <p:sldId id="264" r:id="rId15"/>
    <p:sldId id="265" r:id="rId16"/>
    <p:sldId id="272" r:id="rId17"/>
    <p:sldId id="267" r:id="rId18"/>
    <p:sldId id="268" r:id="rId19"/>
  </p:sldIdLst>
  <p:sldSz cx="9144000" cy="5143500" type="screen16x9"/>
  <p:notesSz cx="9144000" cy="5143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E1F532D-783C-208C-D4A6-12D74A5BF4F9}" name="Claudia Byrd" initials="CB" userId="S::cbyrd@facs.org::254af049-ded2-42d3-bdb3-5aa9e41296d5" providerId="AD"/>
  <p188:author id="{AC8F57CE-78FF-136E-0953-15EB90838228}" name="Jeffrey Reed" initials="JR" userId="S::jreed@facs.org::2c6acd5c-0d06-48b0-a61f-dfa8167864c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9D9A41-8BE6-4A2B-9984-594981F0BEFA}" v="30" dt="2024-10-10T14:52:17.929"/>
    <p1510:client id="{2E99667D-D164-2B1D-559E-D7E5F0442C9F}" v="2" dt="2024-10-10T18:36:02.118"/>
    <p1510:client id="{3C51E7EE-9E8B-472D-A8A7-3013087A3143}" v="48" dt="2024-10-10T18:11:21.960"/>
    <p1510:client id="{A1F07361-0422-51D4-42DF-4AE5D210B596}" v="7" dt="2024-10-10T17:26:42.423"/>
    <p1510:client id="{D096242D-692A-41E0-A6A6-A906700299F3}" v="79" dt="2024-10-10T21:19:11.277"/>
    <p1510:client id="{EABA0705-48A0-9207-A75A-7ED7E736148B}" v="44" dt="2024-10-10T20:20:49.874"/>
    <p1510:client id="{F4CCDF67-A8C1-0A54-82C3-8CCA0EA7C8F8}" v="1" dt="2024-10-10T20:21:18.268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2" d="100"/>
          <a:sy n="102" d="100"/>
        </p:scale>
        <p:origin x="898" y="91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ffrey Reed" userId="2c6acd5c-0d06-48b0-a61f-dfa8167864ca" providerId="ADAL" clId="{3C51E7EE-9E8B-472D-A8A7-3013087A3143}"/>
    <pc:docChg chg="custSel addSld modSld">
      <pc:chgData name="Jeffrey Reed" userId="2c6acd5c-0d06-48b0-a61f-dfa8167864ca" providerId="ADAL" clId="{3C51E7EE-9E8B-472D-A8A7-3013087A3143}" dt="2024-10-10T18:09:05.665" v="126" actId="20577"/>
      <pc:docMkLst>
        <pc:docMk/>
      </pc:docMkLst>
      <pc:sldChg chg="modSp mod">
        <pc:chgData name="Jeffrey Reed" userId="2c6acd5c-0d06-48b0-a61f-dfa8167864ca" providerId="ADAL" clId="{3C51E7EE-9E8B-472D-A8A7-3013087A3143}" dt="2024-10-10T17:34:24.286" v="0" actId="6549"/>
        <pc:sldMkLst>
          <pc:docMk/>
          <pc:sldMk cId="0" sldId="256"/>
        </pc:sldMkLst>
        <pc:spChg chg="mod">
          <ac:chgData name="Jeffrey Reed" userId="2c6acd5c-0d06-48b0-a61f-dfa8167864ca" providerId="ADAL" clId="{3C51E7EE-9E8B-472D-A8A7-3013087A3143}" dt="2024-10-10T17:34:24.286" v="0" actId="6549"/>
          <ac:spMkLst>
            <pc:docMk/>
            <pc:sldMk cId="0" sldId="256"/>
            <ac:spMk id="2" creationId="{00000000-0000-0000-0000-000000000000}"/>
          </ac:spMkLst>
        </pc:spChg>
      </pc:sldChg>
      <pc:sldChg chg="modSp mod">
        <pc:chgData name="Jeffrey Reed" userId="2c6acd5c-0d06-48b0-a61f-dfa8167864ca" providerId="ADAL" clId="{3C51E7EE-9E8B-472D-A8A7-3013087A3143}" dt="2024-10-10T18:08:15.980" v="97" actId="20577"/>
        <pc:sldMkLst>
          <pc:docMk/>
          <pc:sldMk cId="0" sldId="258"/>
        </pc:sldMkLst>
        <pc:spChg chg="mod">
          <ac:chgData name="Jeffrey Reed" userId="2c6acd5c-0d06-48b0-a61f-dfa8167864ca" providerId="ADAL" clId="{3C51E7EE-9E8B-472D-A8A7-3013087A3143}" dt="2024-10-10T18:08:15.980" v="97" actId="20577"/>
          <ac:spMkLst>
            <pc:docMk/>
            <pc:sldMk cId="0" sldId="258"/>
            <ac:spMk id="2" creationId="{00000000-0000-0000-0000-000000000000}"/>
          </ac:spMkLst>
        </pc:spChg>
      </pc:sldChg>
      <pc:sldChg chg="addSp delSp modSp mod">
        <pc:chgData name="Jeffrey Reed" userId="2c6acd5c-0d06-48b0-a61f-dfa8167864ca" providerId="ADAL" clId="{3C51E7EE-9E8B-472D-A8A7-3013087A3143}" dt="2024-10-10T18:09:05.665" v="126" actId="20577"/>
        <pc:sldMkLst>
          <pc:docMk/>
          <pc:sldMk cId="0" sldId="259"/>
        </pc:sldMkLst>
        <pc:spChg chg="mod">
          <ac:chgData name="Jeffrey Reed" userId="2c6acd5c-0d06-48b0-a61f-dfa8167864ca" providerId="ADAL" clId="{3C51E7EE-9E8B-472D-A8A7-3013087A3143}" dt="2024-10-10T18:09:05.665" v="126" actId="20577"/>
          <ac:spMkLst>
            <pc:docMk/>
            <pc:sldMk cId="0" sldId="259"/>
            <ac:spMk id="2" creationId="{00000000-0000-0000-0000-000000000000}"/>
          </ac:spMkLst>
        </pc:spChg>
        <pc:spChg chg="mod">
          <ac:chgData name="Jeffrey Reed" userId="2c6acd5c-0d06-48b0-a61f-dfa8167864ca" providerId="ADAL" clId="{3C51E7EE-9E8B-472D-A8A7-3013087A3143}" dt="2024-10-10T17:46:38.806" v="65" actId="20577"/>
          <ac:spMkLst>
            <pc:docMk/>
            <pc:sldMk cId="0" sldId="259"/>
            <ac:spMk id="3" creationId="{00000000-0000-0000-0000-000000000000}"/>
          </ac:spMkLst>
        </pc:spChg>
        <pc:graphicFrameChg chg="add del mod">
          <ac:chgData name="Jeffrey Reed" userId="2c6acd5c-0d06-48b0-a61f-dfa8167864ca" providerId="ADAL" clId="{3C51E7EE-9E8B-472D-A8A7-3013087A3143}" dt="2024-10-10T17:41:04.022" v="3" actId="478"/>
          <ac:graphicFrameMkLst>
            <pc:docMk/>
            <pc:sldMk cId="0" sldId="259"/>
            <ac:graphicFrameMk id="4" creationId="{FB10A963-FA86-CC21-5EC7-481D9E287569}"/>
          </ac:graphicFrameMkLst>
        </pc:graphicFrameChg>
        <pc:graphicFrameChg chg="del">
          <ac:chgData name="Jeffrey Reed" userId="2c6acd5c-0d06-48b0-a61f-dfa8167864ca" providerId="ADAL" clId="{3C51E7EE-9E8B-472D-A8A7-3013087A3143}" dt="2024-10-10T17:40:53.503" v="1" actId="478"/>
          <ac:graphicFrameMkLst>
            <pc:docMk/>
            <pc:sldMk cId="0" sldId="259"/>
            <ac:graphicFrameMk id="5" creationId="{00000000-0000-0000-0000-000000000000}"/>
          </ac:graphicFrameMkLst>
        </pc:graphicFrameChg>
        <pc:picChg chg="add del">
          <ac:chgData name="Jeffrey Reed" userId="2c6acd5c-0d06-48b0-a61f-dfa8167864ca" providerId="ADAL" clId="{3C51E7EE-9E8B-472D-A8A7-3013087A3143}" dt="2024-10-10T17:41:16.162" v="5" actId="478"/>
          <ac:picMkLst>
            <pc:docMk/>
            <pc:sldMk cId="0" sldId="259"/>
            <ac:picMk id="6" creationId="{CC3C8E4B-93C5-FA95-20EC-D6A528E473B7}"/>
          </ac:picMkLst>
        </pc:picChg>
        <pc:picChg chg="add mod">
          <ac:chgData name="Jeffrey Reed" userId="2c6acd5c-0d06-48b0-a61f-dfa8167864ca" providerId="ADAL" clId="{3C51E7EE-9E8B-472D-A8A7-3013087A3143}" dt="2024-10-10T17:46:05.692" v="22" actId="14100"/>
          <ac:picMkLst>
            <pc:docMk/>
            <pc:sldMk cId="0" sldId="259"/>
            <ac:picMk id="7" creationId="{0B220D7C-68AB-5A38-1263-BF01D95B5BCE}"/>
          </ac:picMkLst>
        </pc:picChg>
      </pc:sldChg>
      <pc:sldChg chg="addSp delSp modSp mod">
        <pc:chgData name="Jeffrey Reed" userId="2c6acd5c-0d06-48b0-a61f-dfa8167864ca" providerId="ADAL" clId="{3C51E7EE-9E8B-472D-A8A7-3013087A3143}" dt="2024-10-10T18:08:35.820" v="111" actId="20577"/>
        <pc:sldMkLst>
          <pc:docMk/>
          <pc:sldMk cId="0" sldId="260"/>
        </pc:sldMkLst>
        <pc:spChg chg="mod">
          <ac:chgData name="Jeffrey Reed" userId="2c6acd5c-0d06-48b0-a61f-dfa8167864ca" providerId="ADAL" clId="{3C51E7EE-9E8B-472D-A8A7-3013087A3143}" dt="2024-10-10T18:08:35.820" v="111" actId="20577"/>
          <ac:spMkLst>
            <pc:docMk/>
            <pc:sldMk cId="0" sldId="260"/>
            <ac:spMk id="2" creationId="{00000000-0000-0000-0000-000000000000}"/>
          </ac:spMkLst>
        </pc:spChg>
        <pc:graphicFrameChg chg="del">
          <ac:chgData name="Jeffrey Reed" userId="2c6acd5c-0d06-48b0-a61f-dfa8167864ca" providerId="ADAL" clId="{3C51E7EE-9E8B-472D-A8A7-3013087A3143}" dt="2024-10-10T17:53:35.523" v="66" actId="478"/>
          <ac:graphicFrameMkLst>
            <pc:docMk/>
            <pc:sldMk cId="0" sldId="260"/>
            <ac:graphicFrameMk id="5" creationId="{00000000-0000-0000-0000-000000000000}"/>
          </ac:graphicFrameMkLst>
        </pc:graphicFrameChg>
        <pc:picChg chg="add mod">
          <ac:chgData name="Jeffrey Reed" userId="2c6acd5c-0d06-48b0-a61f-dfa8167864ca" providerId="ADAL" clId="{3C51E7EE-9E8B-472D-A8A7-3013087A3143}" dt="2024-10-10T17:53:46.903" v="69" actId="14100"/>
          <ac:picMkLst>
            <pc:docMk/>
            <pc:sldMk cId="0" sldId="260"/>
            <ac:picMk id="6" creationId="{148D5CBB-F89D-4A4D-D3BE-3291EBD9BD26}"/>
          </ac:picMkLst>
        </pc:picChg>
      </pc:sldChg>
      <pc:sldChg chg="addSp delSp modSp add mod">
        <pc:chgData name="Jeffrey Reed" userId="2c6acd5c-0d06-48b0-a61f-dfa8167864ca" providerId="ADAL" clId="{3C51E7EE-9E8B-472D-A8A7-3013087A3143}" dt="2024-10-10T18:07:48.045" v="90" actId="14100"/>
        <pc:sldMkLst>
          <pc:docMk/>
          <pc:sldMk cId="1175219905" sldId="270"/>
        </pc:sldMkLst>
        <pc:picChg chg="del">
          <ac:chgData name="Jeffrey Reed" userId="2c6acd5c-0d06-48b0-a61f-dfa8167864ca" providerId="ADAL" clId="{3C51E7EE-9E8B-472D-A8A7-3013087A3143}" dt="2024-10-10T18:05:12.879" v="85" actId="478"/>
          <ac:picMkLst>
            <pc:docMk/>
            <pc:sldMk cId="1175219905" sldId="270"/>
            <ac:picMk id="4" creationId="{1860985B-ABA1-E698-DDDA-69FB6DCCC869}"/>
          </ac:picMkLst>
        </pc:picChg>
        <pc:picChg chg="add mod">
          <ac:chgData name="Jeffrey Reed" userId="2c6acd5c-0d06-48b0-a61f-dfa8167864ca" providerId="ADAL" clId="{3C51E7EE-9E8B-472D-A8A7-3013087A3143}" dt="2024-10-10T18:07:48.045" v="90" actId="14100"/>
          <ac:picMkLst>
            <pc:docMk/>
            <pc:sldMk cId="1175219905" sldId="270"/>
            <ac:picMk id="5" creationId="{7AE5ADE8-D60C-6AA7-E813-75AE343B2BF3}"/>
          </ac:picMkLst>
        </pc:picChg>
      </pc:sldChg>
    </pc:docChg>
  </pc:docChgLst>
  <pc:docChgLst>
    <pc:chgData name="Claudia Byrd" userId="254af049-ded2-42d3-bdb3-5aa9e41296d5" providerId="ADAL" clId="{D096242D-692A-41E0-A6A6-A906700299F3}"/>
    <pc:docChg chg="undo custSel addSld delSld modSld">
      <pc:chgData name="Claudia Byrd" userId="254af049-ded2-42d3-bdb3-5aa9e41296d5" providerId="ADAL" clId="{D096242D-692A-41E0-A6A6-A906700299F3}" dt="2024-10-11T02:44:13.286" v="1881" actId="20577"/>
      <pc:docMkLst>
        <pc:docMk/>
      </pc:docMkLst>
      <pc:sldChg chg="del">
        <pc:chgData name="Claudia Byrd" userId="254af049-ded2-42d3-bdb3-5aa9e41296d5" providerId="ADAL" clId="{D096242D-692A-41E0-A6A6-A906700299F3}" dt="2024-10-10T20:34:03.330" v="64" actId="2696"/>
        <pc:sldMkLst>
          <pc:docMk/>
          <pc:sldMk cId="0" sldId="261"/>
        </pc:sldMkLst>
      </pc:sldChg>
      <pc:sldChg chg="addSp delSp modSp mod">
        <pc:chgData name="Claudia Byrd" userId="254af049-ded2-42d3-bdb3-5aa9e41296d5" providerId="ADAL" clId="{D096242D-692A-41E0-A6A6-A906700299F3}" dt="2024-10-10T21:51:31.995" v="550" actId="115"/>
        <pc:sldMkLst>
          <pc:docMk/>
          <pc:sldMk cId="0" sldId="262"/>
        </pc:sldMkLst>
        <pc:spChg chg="mod">
          <ac:chgData name="Claudia Byrd" userId="254af049-ded2-42d3-bdb3-5aa9e41296d5" providerId="ADAL" clId="{D096242D-692A-41E0-A6A6-A906700299F3}" dt="2024-10-10T21:01:35.084" v="203" actId="20577"/>
          <ac:spMkLst>
            <pc:docMk/>
            <pc:sldMk cId="0" sldId="262"/>
            <ac:spMk id="2" creationId="{00000000-0000-0000-0000-000000000000}"/>
          </ac:spMkLst>
        </pc:spChg>
        <pc:spChg chg="mod">
          <ac:chgData name="Claudia Byrd" userId="254af049-ded2-42d3-bdb3-5aa9e41296d5" providerId="ADAL" clId="{D096242D-692A-41E0-A6A6-A906700299F3}" dt="2024-10-10T21:51:31.995" v="550" actId="115"/>
          <ac:spMkLst>
            <pc:docMk/>
            <pc:sldMk cId="0" sldId="262"/>
            <ac:spMk id="3" creationId="{00000000-0000-0000-0000-000000000000}"/>
          </ac:spMkLst>
        </pc:spChg>
        <pc:spChg chg="add del mod">
          <ac:chgData name="Claudia Byrd" userId="254af049-ded2-42d3-bdb3-5aa9e41296d5" providerId="ADAL" clId="{D096242D-692A-41E0-A6A6-A906700299F3}" dt="2024-10-10T20:58:48.361" v="136" actId="478"/>
          <ac:spMkLst>
            <pc:docMk/>
            <pc:sldMk cId="0" sldId="262"/>
            <ac:spMk id="4" creationId="{F43E1D67-EE69-636E-613C-A570D77BC293}"/>
          </ac:spMkLst>
        </pc:spChg>
      </pc:sldChg>
      <pc:sldChg chg="modSp mod">
        <pc:chgData name="Claudia Byrd" userId="254af049-ded2-42d3-bdb3-5aa9e41296d5" providerId="ADAL" clId="{D096242D-692A-41E0-A6A6-A906700299F3}" dt="2024-10-11T02:38:46.127" v="1870" actId="20577"/>
        <pc:sldMkLst>
          <pc:docMk/>
          <pc:sldMk cId="0" sldId="263"/>
        </pc:sldMkLst>
        <pc:spChg chg="mod">
          <ac:chgData name="Claudia Byrd" userId="254af049-ded2-42d3-bdb3-5aa9e41296d5" providerId="ADAL" clId="{D096242D-692A-41E0-A6A6-A906700299F3}" dt="2024-10-10T21:01:54.069" v="205" actId="20577"/>
          <ac:spMkLst>
            <pc:docMk/>
            <pc:sldMk cId="0" sldId="263"/>
            <ac:spMk id="2" creationId="{00000000-0000-0000-0000-000000000000}"/>
          </ac:spMkLst>
        </pc:spChg>
        <pc:spChg chg="mod">
          <ac:chgData name="Claudia Byrd" userId="254af049-ded2-42d3-bdb3-5aa9e41296d5" providerId="ADAL" clId="{D096242D-692A-41E0-A6A6-A906700299F3}" dt="2024-10-11T02:38:46.127" v="1870" actId="20577"/>
          <ac:spMkLst>
            <pc:docMk/>
            <pc:sldMk cId="0" sldId="263"/>
            <ac:spMk id="3" creationId="{00000000-0000-0000-0000-000000000000}"/>
          </ac:spMkLst>
        </pc:spChg>
      </pc:sldChg>
      <pc:sldChg chg="add del">
        <pc:chgData name="Claudia Byrd" userId="254af049-ded2-42d3-bdb3-5aa9e41296d5" providerId="ADAL" clId="{D096242D-692A-41E0-A6A6-A906700299F3}" dt="2024-10-10T21:24:37.072" v="385" actId="2696"/>
        <pc:sldMkLst>
          <pc:docMk/>
          <pc:sldMk cId="0" sldId="266"/>
        </pc:sldMkLst>
      </pc:sldChg>
      <pc:sldChg chg="addSp modSp mod">
        <pc:chgData name="Claudia Byrd" userId="254af049-ded2-42d3-bdb3-5aa9e41296d5" providerId="ADAL" clId="{D096242D-692A-41E0-A6A6-A906700299F3}" dt="2024-10-10T21:09:49.820" v="220" actId="14100"/>
        <pc:sldMkLst>
          <pc:docMk/>
          <pc:sldMk cId="0" sldId="267"/>
        </pc:sldMkLst>
        <pc:spChg chg="mod">
          <ac:chgData name="Claudia Byrd" userId="254af049-ded2-42d3-bdb3-5aa9e41296d5" providerId="ADAL" clId="{D096242D-692A-41E0-A6A6-A906700299F3}" dt="2024-10-10T21:09:26.571" v="216" actId="1076"/>
          <ac:spMkLst>
            <pc:docMk/>
            <pc:sldMk cId="0" sldId="267"/>
            <ac:spMk id="3" creationId="{00000000-0000-0000-0000-000000000000}"/>
          </ac:spMkLst>
        </pc:spChg>
        <pc:picChg chg="add mod">
          <ac:chgData name="Claudia Byrd" userId="254af049-ded2-42d3-bdb3-5aa9e41296d5" providerId="ADAL" clId="{D096242D-692A-41E0-A6A6-A906700299F3}" dt="2024-10-10T21:09:49.820" v="220" actId="14100"/>
          <ac:picMkLst>
            <pc:docMk/>
            <pc:sldMk cId="0" sldId="267"/>
            <ac:picMk id="3074" creationId="{BF643D60-E063-B9D6-618C-ED5ED5061961}"/>
          </ac:picMkLst>
        </pc:picChg>
      </pc:sldChg>
      <pc:sldChg chg="addSp delSp modSp mod">
        <pc:chgData name="Claudia Byrd" userId="254af049-ded2-42d3-bdb3-5aa9e41296d5" providerId="ADAL" clId="{D096242D-692A-41E0-A6A6-A906700299F3}" dt="2024-10-10T20:52:53.743" v="81" actId="2165"/>
        <pc:sldMkLst>
          <pc:docMk/>
          <pc:sldMk cId="824935210" sldId="269"/>
        </pc:sldMkLst>
        <pc:graphicFrameChg chg="add mod modGraphic">
          <ac:chgData name="Claudia Byrd" userId="254af049-ded2-42d3-bdb3-5aa9e41296d5" providerId="ADAL" clId="{D096242D-692A-41E0-A6A6-A906700299F3}" dt="2024-10-10T20:52:53.743" v="81" actId="2165"/>
          <ac:graphicFrameMkLst>
            <pc:docMk/>
            <pc:sldMk cId="824935210" sldId="269"/>
            <ac:graphicFrameMk id="4" creationId="{746E039A-F1E8-92A1-E3D8-509B2D05F0E2}"/>
          </ac:graphicFrameMkLst>
        </pc:graphicFrameChg>
        <pc:graphicFrameChg chg="del">
          <ac:chgData name="Claudia Byrd" userId="254af049-ded2-42d3-bdb3-5aa9e41296d5" providerId="ADAL" clId="{D096242D-692A-41E0-A6A6-A906700299F3}" dt="2024-10-10T20:45:23.668" v="65" actId="478"/>
          <ac:graphicFrameMkLst>
            <pc:docMk/>
            <pc:sldMk cId="824935210" sldId="269"/>
            <ac:graphicFrameMk id="8" creationId="{B1DD5C1A-BE7B-8860-1F04-2E69AC98606F}"/>
          </ac:graphicFrameMkLst>
        </pc:graphicFrameChg>
      </pc:sldChg>
      <pc:sldChg chg="modSp del mod">
        <pc:chgData name="Claudia Byrd" userId="254af049-ded2-42d3-bdb3-5aa9e41296d5" providerId="ADAL" clId="{D096242D-692A-41E0-A6A6-A906700299F3}" dt="2024-10-11T02:43:44.435" v="1879" actId="2696"/>
        <pc:sldMkLst>
          <pc:docMk/>
          <pc:sldMk cId="1175219905" sldId="270"/>
        </pc:sldMkLst>
        <pc:spChg chg="mod">
          <ac:chgData name="Claudia Byrd" userId="254af049-ded2-42d3-bdb3-5aa9e41296d5" providerId="ADAL" clId="{D096242D-692A-41E0-A6A6-A906700299F3}" dt="2024-10-10T21:26:39.720" v="426" actId="113"/>
          <ac:spMkLst>
            <pc:docMk/>
            <pc:sldMk cId="1175219905" sldId="270"/>
            <ac:spMk id="2" creationId="{D49A5F59-A461-4C6B-059B-18CE5C227D4C}"/>
          </ac:spMkLst>
        </pc:spChg>
        <pc:spChg chg="mod">
          <ac:chgData name="Claudia Byrd" userId="254af049-ded2-42d3-bdb3-5aa9e41296d5" providerId="ADAL" clId="{D096242D-692A-41E0-A6A6-A906700299F3}" dt="2024-10-10T21:23:50.527" v="384" actId="1076"/>
          <ac:spMkLst>
            <pc:docMk/>
            <pc:sldMk cId="1175219905" sldId="270"/>
            <ac:spMk id="3" creationId="{54B41679-37CB-9E5C-D793-A93622378EF9}"/>
          </ac:spMkLst>
        </pc:spChg>
        <pc:picChg chg="mod">
          <ac:chgData name="Claudia Byrd" userId="254af049-ded2-42d3-bdb3-5aa9e41296d5" providerId="ADAL" clId="{D096242D-692A-41E0-A6A6-A906700299F3}" dt="2024-10-10T21:22:57.143" v="360" actId="14100"/>
          <ac:picMkLst>
            <pc:docMk/>
            <pc:sldMk cId="1175219905" sldId="270"/>
            <ac:picMk id="5" creationId="{7AE5ADE8-D60C-6AA7-E813-75AE343B2BF3}"/>
          </ac:picMkLst>
        </pc:picChg>
      </pc:sldChg>
      <pc:sldChg chg="addSp delSp modSp add mod">
        <pc:chgData name="Claudia Byrd" userId="254af049-ded2-42d3-bdb3-5aa9e41296d5" providerId="ADAL" clId="{D096242D-692A-41E0-A6A6-A906700299F3}" dt="2024-10-10T20:33:46.399" v="63" actId="14100"/>
        <pc:sldMkLst>
          <pc:docMk/>
          <pc:sldMk cId="2569524377" sldId="271"/>
        </pc:sldMkLst>
        <pc:graphicFrameChg chg="add mod modGraphic">
          <ac:chgData name="Claudia Byrd" userId="254af049-ded2-42d3-bdb3-5aa9e41296d5" providerId="ADAL" clId="{D096242D-692A-41E0-A6A6-A906700299F3}" dt="2024-10-10T20:33:46.399" v="63" actId="14100"/>
          <ac:graphicFrameMkLst>
            <pc:docMk/>
            <pc:sldMk cId="2569524377" sldId="271"/>
            <ac:graphicFrameMk id="4" creationId="{73D37322-70A1-BDBA-0994-4A0922B0BA90}"/>
          </ac:graphicFrameMkLst>
        </pc:graphicFrameChg>
        <pc:graphicFrameChg chg="del">
          <ac:chgData name="Claudia Byrd" userId="254af049-ded2-42d3-bdb3-5aa9e41296d5" providerId="ADAL" clId="{D096242D-692A-41E0-A6A6-A906700299F3}" dt="2024-10-10T20:27:26.757" v="1" actId="478"/>
          <ac:graphicFrameMkLst>
            <pc:docMk/>
            <pc:sldMk cId="2569524377" sldId="271"/>
            <ac:graphicFrameMk id="10" creationId="{859BF88A-278E-A03D-0D4C-53366EEB3EC0}"/>
          </ac:graphicFrameMkLst>
        </pc:graphicFrameChg>
      </pc:sldChg>
      <pc:sldChg chg="addSp delSp modSp new mod">
        <pc:chgData name="Claudia Byrd" userId="254af049-ded2-42d3-bdb3-5aa9e41296d5" providerId="ADAL" clId="{D096242D-692A-41E0-A6A6-A906700299F3}" dt="2024-10-11T02:44:13.286" v="1881" actId="20577"/>
        <pc:sldMkLst>
          <pc:docMk/>
          <pc:sldMk cId="167175862" sldId="272"/>
        </pc:sldMkLst>
        <pc:spChg chg="mod">
          <ac:chgData name="Claudia Byrd" userId="254af049-ded2-42d3-bdb3-5aa9e41296d5" providerId="ADAL" clId="{D096242D-692A-41E0-A6A6-A906700299F3}" dt="2024-10-10T21:25:18.148" v="425" actId="20577"/>
          <ac:spMkLst>
            <pc:docMk/>
            <pc:sldMk cId="167175862" sldId="272"/>
            <ac:spMk id="2" creationId="{87E5A70A-5DBA-ACFA-943D-C6681BF1F017}"/>
          </ac:spMkLst>
        </pc:spChg>
        <pc:spChg chg="mod">
          <ac:chgData name="Claudia Byrd" userId="254af049-ded2-42d3-bdb3-5aa9e41296d5" providerId="ADAL" clId="{D096242D-692A-41E0-A6A6-A906700299F3}" dt="2024-10-11T02:44:13.286" v="1881" actId="20577"/>
          <ac:spMkLst>
            <pc:docMk/>
            <pc:sldMk cId="167175862" sldId="272"/>
            <ac:spMk id="3" creationId="{7374CF9C-61D1-38F3-0EFF-90C68C09E51C}"/>
          </ac:spMkLst>
        </pc:spChg>
        <pc:spChg chg="del">
          <ac:chgData name="Claudia Byrd" userId="254af049-ded2-42d3-bdb3-5aa9e41296d5" providerId="ADAL" clId="{D096242D-692A-41E0-A6A6-A906700299F3}" dt="2024-10-10T21:19:11.277" v="316"/>
          <ac:spMkLst>
            <pc:docMk/>
            <pc:sldMk cId="167175862" sldId="272"/>
            <ac:spMk id="4" creationId="{4FC90F04-DA15-BBA7-5C36-97E84CECCA77}"/>
          </ac:spMkLst>
        </pc:spChg>
        <pc:picChg chg="add mod">
          <ac:chgData name="Claudia Byrd" userId="254af049-ded2-42d3-bdb3-5aa9e41296d5" providerId="ADAL" clId="{D096242D-692A-41E0-A6A6-A906700299F3}" dt="2024-10-10T21:20:21.181" v="325" actId="14100"/>
          <ac:picMkLst>
            <pc:docMk/>
            <pc:sldMk cId="167175862" sldId="272"/>
            <ac:picMk id="5" creationId="{C0FAD4D5-E226-E3F9-8F50-E39D0DE8C296}"/>
          </ac:picMkLst>
        </pc:picChg>
      </pc:sldChg>
      <pc:sldChg chg="modSp add mod">
        <pc:chgData name="Claudia Byrd" userId="254af049-ded2-42d3-bdb3-5aa9e41296d5" providerId="ADAL" clId="{D096242D-692A-41E0-A6A6-A906700299F3}" dt="2024-10-11T02:40:18.744" v="1878" actId="20577"/>
        <pc:sldMkLst>
          <pc:docMk/>
          <pc:sldMk cId="631550160" sldId="273"/>
        </pc:sldMkLst>
        <pc:spChg chg="mod">
          <ac:chgData name="Claudia Byrd" userId="254af049-ded2-42d3-bdb3-5aa9e41296d5" providerId="ADAL" clId="{D096242D-692A-41E0-A6A6-A906700299F3}" dt="2024-10-11T02:40:18.744" v="1878" actId="20577"/>
          <ac:spMkLst>
            <pc:docMk/>
            <pc:sldMk cId="631550160" sldId="273"/>
            <ac:spMk id="3" creationId="{5D23AAB3-22D9-297C-FB11-D3DE416BD95A}"/>
          </ac:spMkLst>
        </pc:spChg>
      </pc:sldChg>
    </pc:docChg>
  </pc:docChgLst>
  <pc:docChgLst>
    <pc:chgData name="Claudia Byrd" userId="S::cbyrd@facs.org::254af049-ded2-42d3-bdb3-5aa9e41296d5" providerId="AD" clId="Web-{F4CCDF67-A8C1-0A54-82C3-8CCA0EA7C8F8}"/>
    <pc:docChg chg="modSld">
      <pc:chgData name="Claudia Byrd" userId="S::cbyrd@facs.org::254af049-ded2-42d3-bdb3-5aa9e41296d5" providerId="AD" clId="Web-{F4CCDF67-A8C1-0A54-82C3-8CCA0EA7C8F8}" dt="2024-10-10T20:21:18.268" v="0"/>
      <pc:docMkLst>
        <pc:docMk/>
      </pc:docMkLst>
      <pc:sldChg chg="delSp">
        <pc:chgData name="Claudia Byrd" userId="S::cbyrd@facs.org::254af049-ded2-42d3-bdb3-5aa9e41296d5" providerId="AD" clId="Web-{F4CCDF67-A8C1-0A54-82C3-8CCA0EA7C8F8}" dt="2024-10-10T20:21:18.268" v="0"/>
        <pc:sldMkLst>
          <pc:docMk/>
          <pc:sldMk cId="0" sldId="261"/>
        </pc:sldMkLst>
        <pc:graphicFrameChg chg="del">
          <ac:chgData name="Claudia Byrd" userId="S::cbyrd@facs.org::254af049-ded2-42d3-bdb3-5aa9e41296d5" providerId="AD" clId="Web-{F4CCDF67-A8C1-0A54-82C3-8CCA0EA7C8F8}" dt="2024-10-10T20:21:18.268" v="0"/>
          <ac:graphicFrameMkLst>
            <pc:docMk/>
            <pc:sldMk cId="0" sldId="261"/>
            <ac:graphicFrameMk id="5" creationId="{DD62A126-71B5-EA53-6DF1-72030A813662}"/>
          </ac:graphicFrameMkLst>
        </pc:graphicFrameChg>
      </pc:sldChg>
    </pc:docChg>
  </pc:docChgLst>
  <pc:docChgLst>
    <pc:chgData name="Claudia Byrd" userId="S::cbyrd@facs.org::254af049-ded2-42d3-bdb3-5aa9e41296d5" providerId="AD" clId="Web-{EABA0705-48A0-9207-A75A-7ED7E736148B}"/>
    <pc:docChg chg="modSld">
      <pc:chgData name="Claudia Byrd" userId="S::cbyrd@facs.org::254af049-ded2-42d3-bdb3-5aa9e41296d5" providerId="AD" clId="Web-{EABA0705-48A0-9207-A75A-7ED7E736148B}" dt="2024-10-10T20:20:49.874" v="20"/>
      <pc:docMkLst>
        <pc:docMk/>
      </pc:docMkLst>
      <pc:sldChg chg="modSp">
        <pc:chgData name="Claudia Byrd" userId="S::cbyrd@facs.org::254af049-ded2-42d3-bdb3-5aa9e41296d5" providerId="AD" clId="Web-{EABA0705-48A0-9207-A75A-7ED7E736148B}" dt="2024-10-10T20:17:20.508" v="19" actId="20577"/>
        <pc:sldMkLst>
          <pc:docMk/>
          <pc:sldMk cId="0" sldId="258"/>
        </pc:sldMkLst>
        <pc:spChg chg="mod">
          <ac:chgData name="Claudia Byrd" userId="S::cbyrd@facs.org::254af049-ded2-42d3-bdb3-5aa9e41296d5" providerId="AD" clId="Web-{EABA0705-48A0-9207-A75A-7ED7E736148B}" dt="2024-10-10T20:17:20.508" v="19" actId="20577"/>
          <ac:spMkLst>
            <pc:docMk/>
            <pc:sldMk cId="0" sldId="258"/>
            <ac:spMk id="3" creationId="{00000000-0000-0000-0000-000000000000}"/>
          </ac:spMkLst>
        </pc:spChg>
      </pc:sldChg>
      <pc:sldChg chg="addSp modSp">
        <pc:chgData name="Claudia Byrd" userId="S::cbyrd@facs.org::254af049-ded2-42d3-bdb3-5aa9e41296d5" providerId="AD" clId="Web-{EABA0705-48A0-9207-A75A-7ED7E736148B}" dt="2024-10-10T20:20:49.874" v="20"/>
        <pc:sldMkLst>
          <pc:docMk/>
          <pc:sldMk cId="0" sldId="261"/>
        </pc:sldMkLst>
        <pc:graphicFrameChg chg="add mod">
          <ac:chgData name="Claudia Byrd" userId="S::cbyrd@facs.org::254af049-ded2-42d3-bdb3-5aa9e41296d5" providerId="AD" clId="Web-{EABA0705-48A0-9207-A75A-7ED7E736148B}" dt="2024-10-10T20:20:49.874" v="20"/>
          <ac:graphicFrameMkLst>
            <pc:docMk/>
            <pc:sldMk cId="0" sldId="261"/>
            <ac:graphicFrameMk id="5" creationId="{DD62A126-71B5-EA53-6DF1-72030A813662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03D6B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3D6B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3D6B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50291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3D6B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3999" cy="505777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1140" y="222758"/>
            <a:ext cx="4029075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03D6B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44197" y="1346200"/>
            <a:ext cx="6132195" cy="32626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ncdb@facs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2522" y="2292551"/>
            <a:ext cx="6573056" cy="1459374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spcBef>
                <a:spcPts val="100"/>
              </a:spcBef>
            </a:pPr>
            <a:r>
              <a:rPr sz="5400" b="0">
                <a:solidFill>
                  <a:srgbClr val="00467D"/>
                </a:solidFill>
                <a:latin typeface="Calibri"/>
                <a:cs typeface="Calibri"/>
              </a:rPr>
              <a:t>NCDB</a:t>
            </a:r>
            <a:r>
              <a:rPr sz="5400" b="0" spc="-140">
                <a:solidFill>
                  <a:srgbClr val="00467D"/>
                </a:solidFill>
                <a:latin typeface="Calibri"/>
                <a:cs typeface="Calibri"/>
              </a:rPr>
              <a:t> </a:t>
            </a:r>
            <a:r>
              <a:rPr sz="5400" b="0" spc="-70">
                <a:solidFill>
                  <a:srgbClr val="00467D"/>
                </a:solidFill>
                <a:latin typeface="Calibri"/>
                <a:cs typeface="Calibri"/>
              </a:rPr>
              <a:t>Vendor</a:t>
            </a:r>
            <a:r>
              <a:rPr sz="5400" b="0" spc="-125">
                <a:solidFill>
                  <a:srgbClr val="00467D"/>
                </a:solidFill>
                <a:latin typeface="Calibri"/>
                <a:cs typeface="Calibri"/>
              </a:rPr>
              <a:t> </a:t>
            </a:r>
            <a:r>
              <a:rPr sz="5400" b="0" spc="-25">
                <a:solidFill>
                  <a:srgbClr val="00467D"/>
                </a:solidFill>
                <a:latin typeface="Calibri"/>
                <a:cs typeface="Calibri"/>
              </a:rPr>
              <a:t>Webinar</a:t>
            </a:r>
            <a:br>
              <a:rPr lang="en-US" sz="5400" b="0" spc="-25">
                <a:solidFill>
                  <a:srgbClr val="00467D"/>
                </a:solidFill>
              </a:rPr>
            </a:br>
            <a:r>
              <a:rPr sz="4000" b="0" spc="-10">
                <a:solidFill>
                  <a:srgbClr val="00467D"/>
                </a:solidFill>
                <a:latin typeface="Calibri"/>
                <a:cs typeface="Calibri"/>
              </a:rPr>
              <a:t>Updates </a:t>
            </a:r>
            <a:r>
              <a:rPr sz="4000" b="0" spc="-95">
                <a:solidFill>
                  <a:srgbClr val="00467D"/>
                </a:solidFill>
                <a:latin typeface="Calibri"/>
                <a:cs typeface="Calibri"/>
              </a:rPr>
              <a:t>October</a:t>
            </a:r>
            <a:r>
              <a:rPr sz="4000" b="0" spc="-125">
                <a:solidFill>
                  <a:srgbClr val="00467D"/>
                </a:solidFill>
                <a:latin typeface="Calibri"/>
                <a:cs typeface="Calibri"/>
              </a:rPr>
              <a:t> </a:t>
            </a:r>
            <a:r>
              <a:rPr sz="4000" b="0" spc="-60">
                <a:solidFill>
                  <a:srgbClr val="00467D"/>
                </a:solidFill>
                <a:latin typeface="Calibri"/>
                <a:cs typeface="Calibri"/>
              </a:rPr>
              <a:t>11,</a:t>
            </a:r>
            <a:r>
              <a:rPr sz="4000" b="0" spc="-145">
                <a:solidFill>
                  <a:srgbClr val="00467D"/>
                </a:solidFill>
                <a:latin typeface="Calibri"/>
                <a:cs typeface="Calibri"/>
              </a:rPr>
              <a:t> </a:t>
            </a:r>
            <a:r>
              <a:rPr sz="4000" b="0" spc="-50">
                <a:solidFill>
                  <a:srgbClr val="00467D"/>
                </a:solidFill>
                <a:latin typeface="Calibri"/>
                <a:cs typeface="Calibri"/>
              </a:rPr>
              <a:t>202</a:t>
            </a:r>
            <a:r>
              <a:rPr lang="en-US" sz="4000" b="0" spc="-50">
                <a:solidFill>
                  <a:srgbClr val="00467D"/>
                </a:solidFill>
                <a:latin typeface="Calibri"/>
                <a:cs typeface="Calibri"/>
              </a:rPr>
              <a:t>4</a:t>
            </a:r>
            <a:endParaRPr lang="en-US" sz="4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BF4BF5-B360-CE1F-0716-4D7AF92D7A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6E253FB1-6795-B3F7-6F76-D311899185F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V2</a:t>
            </a:r>
            <a:r>
              <a:rPr lang="en-US" dirty="0"/>
              <a:t>5</a:t>
            </a:r>
            <a:r>
              <a:rPr spc="-50" dirty="0"/>
              <a:t> </a:t>
            </a:r>
            <a:r>
              <a:rPr spc="-10" dirty="0"/>
              <a:t>STORE</a:t>
            </a:r>
            <a:r>
              <a:rPr spc="-60" dirty="0"/>
              <a:t> </a:t>
            </a:r>
            <a:r>
              <a:rPr spc="-10" dirty="0"/>
              <a:t>Updates</a:t>
            </a: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5D23AAB3-22D9-297C-FB11-D3DE416BD95A}"/>
              </a:ext>
            </a:extLst>
          </p:cNvPr>
          <p:cNvSpPr txBox="1"/>
          <p:nvPr/>
        </p:nvSpPr>
        <p:spPr>
          <a:xfrm>
            <a:off x="307340" y="945972"/>
            <a:ext cx="7749873" cy="389016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9085" algn="l"/>
              </a:tabLst>
            </a:pPr>
            <a:r>
              <a:rPr lang="en-US" sz="1400" u="sng" dirty="0">
                <a:latin typeface="+mn-lt"/>
                <a:cs typeface="Calibri"/>
              </a:rPr>
              <a:t>C</a:t>
            </a:r>
            <a:r>
              <a:rPr sz="1400" u="sng" dirty="0">
                <a:latin typeface="+mn-lt"/>
              </a:rPr>
              <a:t>hanged data items</a:t>
            </a:r>
          </a:p>
          <a:p>
            <a:pPr marL="756285" lvl="1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lang="en-US" sz="1400" dirty="0" err="1">
                <a:latin typeface="+mn-lt"/>
              </a:rPr>
              <a:t>Lymphovascular</a:t>
            </a:r>
            <a:r>
              <a:rPr lang="en-US" sz="1400" dirty="0">
                <a:latin typeface="+mn-lt"/>
              </a:rPr>
              <a:t> Invasion LVI [1182</a:t>
            </a:r>
            <a:r>
              <a:rPr sz="1400" dirty="0">
                <a:latin typeface="+mn-lt"/>
              </a:rPr>
              <a:t>]</a:t>
            </a:r>
            <a:r>
              <a:rPr lang="en-US" sz="1400" dirty="0">
                <a:latin typeface="+mn-lt"/>
              </a:rPr>
              <a:t> v9 Schema IDs</a:t>
            </a:r>
            <a:endParaRPr sz="1400" dirty="0">
              <a:latin typeface="+mn-lt"/>
            </a:endParaRPr>
          </a:p>
          <a:p>
            <a:pPr marL="1259205" lvl="2" indent="-332105">
              <a:lnSpc>
                <a:spcPct val="100000"/>
              </a:lnSpc>
              <a:buFont typeface="Arial"/>
              <a:buChar char="•"/>
              <a:tabLst>
                <a:tab pos="1259205" algn="l"/>
              </a:tabLst>
            </a:pPr>
            <a:r>
              <a:rPr lang="en-US" sz="1400" dirty="0">
                <a:latin typeface="+mn-lt"/>
              </a:rPr>
              <a:t>09190</a:t>
            </a:r>
          </a:p>
          <a:p>
            <a:pPr marL="1259205" lvl="2" indent="-332105">
              <a:lnSpc>
                <a:spcPct val="100000"/>
              </a:lnSpc>
              <a:buFont typeface="Arial"/>
              <a:buChar char="•"/>
              <a:tabLst>
                <a:tab pos="1259205" algn="l"/>
              </a:tabLst>
            </a:pPr>
            <a:r>
              <a:rPr lang="en-US" sz="1400" dirty="0">
                <a:latin typeface="+mn-lt"/>
              </a:rPr>
              <a:t>09290</a:t>
            </a:r>
          </a:p>
          <a:p>
            <a:pPr marL="1259205" lvl="2" indent="-332105">
              <a:lnSpc>
                <a:spcPct val="100000"/>
              </a:lnSpc>
              <a:buFont typeface="Arial"/>
              <a:buChar char="•"/>
              <a:tabLst>
                <a:tab pos="1259205" algn="l"/>
              </a:tabLst>
            </a:pPr>
            <a:r>
              <a:rPr lang="en-US" sz="1400" dirty="0">
                <a:latin typeface="+mn-lt"/>
              </a:rPr>
              <a:t>09301</a:t>
            </a:r>
          </a:p>
          <a:p>
            <a:pPr marL="1259205" lvl="2" indent="-332105">
              <a:lnSpc>
                <a:spcPct val="100000"/>
              </a:lnSpc>
              <a:buFont typeface="Arial"/>
              <a:buChar char="•"/>
              <a:tabLst>
                <a:tab pos="1259205" algn="l"/>
              </a:tabLst>
            </a:pPr>
            <a:r>
              <a:rPr lang="en-US" sz="1400" dirty="0">
                <a:latin typeface="+mn-lt"/>
              </a:rPr>
              <a:t>09302</a:t>
            </a:r>
          </a:p>
          <a:p>
            <a:pPr marL="1259205" lvl="2" indent="-332105">
              <a:lnSpc>
                <a:spcPct val="100000"/>
              </a:lnSpc>
              <a:buFont typeface="Arial"/>
              <a:buChar char="•"/>
              <a:tabLst>
                <a:tab pos="1259205" algn="l"/>
              </a:tabLst>
            </a:pPr>
            <a:r>
              <a:rPr lang="en-US" sz="1400" dirty="0">
                <a:latin typeface="+mn-lt"/>
              </a:rPr>
              <a:t>09320</a:t>
            </a:r>
          </a:p>
          <a:p>
            <a:pPr marL="1259205" lvl="2" indent="-332105">
              <a:lnSpc>
                <a:spcPct val="100000"/>
              </a:lnSpc>
              <a:buFont typeface="Arial"/>
              <a:buChar char="•"/>
              <a:tabLst>
                <a:tab pos="1259205" algn="l"/>
              </a:tabLst>
            </a:pPr>
            <a:r>
              <a:rPr lang="en-US" sz="1400" dirty="0">
                <a:latin typeface="+mn-lt"/>
              </a:rPr>
              <a:t>09330</a:t>
            </a:r>
          </a:p>
          <a:p>
            <a:pPr marL="1259205" lvl="2" indent="-332105">
              <a:lnSpc>
                <a:spcPct val="100000"/>
              </a:lnSpc>
              <a:buFont typeface="Arial"/>
              <a:buChar char="•"/>
              <a:tabLst>
                <a:tab pos="1259205" algn="l"/>
              </a:tabLst>
            </a:pPr>
            <a:r>
              <a:rPr lang="en-US" sz="1400" dirty="0">
                <a:latin typeface="+mn-lt"/>
              </a:rPr>
              <a:t>09340</a:t>
            </a:r>
          </a:p>
          <a:p>
            <a:pPr marL="1259205" lvl="2" indent="-332105">
              <a:lnSpc>
                <a:spcPct val="100000"/>
              </a:lnSpc>
              <a:buFont typeface="Arial"/>
              <a:buChar char="•"/>
              <a:tabLst>
                <a:tab pos="1259205" algn="l"/>
              </a:tabLst>
            </a:pPr>
            <a:r>
              <a:rPr lang="en-US" sz="1400" dirty="0">
                <a:latin typeface="+mn-lt"/>
              </a:rPr>
              <a:t>09350</a:t>
            </a:r>
          </a:p>
          <a:p>
            <a:pPr marL="1259205" lvl="2" indent="-332105">
              <a:lnSpc>
                <a:spcPct val="100000"/>
              </a:lnSpc>
              <a:buFont typeface="Arial"/>
              <a:buChar char="•"/>
              <a:tabLst>
                <a:tab pos="1259205" algn="l"/>
              </a:tabLst>
            </a:pPr>
            <a:r>
              <a:rPr lang="en-US" sz="1400" dirty="0">
                <a:latin typeface="+mn-lt"/>
              </a:rPr>
              <a:t>09360</a:t>
            </a:r>
          </a:p>
          <a:p>
            <a:pPr marL="1259205" lvl="2" indent="-332105">
              <a:lnSpc>
                <a:spcPct val="100000"/>
              </a:lnSpc>
              <a:buFont typeface="Arial"/>
              <a:buChar char="•"/>
              <a:tabLst>
                <a:tab pos="1259205" algn="l"/>
              </a:tabLst>
            </a:pPr>
            <a:r>
              <a:rPr lang="en-US" sz="1400" dirty="0">
                <a:latin typeface="+mn-lt"/>
              </a:rPr>
              <a:t>09500</a:t>
            </a:r>
          </a:p>
          <a:p>
            <a:pPr marL="1259205" lvl="2" indent="-332105">
              <a:lnSpc>
                <a:spcPct val="100000"/>
              </a:lnSpc>
              <a:buFont typeface="Arial"/>
              <a:buChar char="•"/>
              <a:tabLst>
                <a:tab pos="1259205" algn="l"/>
              </a:tabLst>
            </a:pPr>
            <a:r>
              <a:rPr lang="en-US" sz="1400" dirty="0">
                <a:latin typeface="+mn-lt"/>
              </a:rPr>
              <a:t>09520</a:t>
            </a:r>
          </a:p>
          <a:p>
            <a:pPr marL="1259205" lvl="2" indent="-332105">
              <a:lnSpc>
                <a:spcPct val="100000"/>
              </a:lnSpc>
              <a:buFont typeface="Arial"/>
              <a:buChar char="•"/>
              <a:tabLst>
                <a:tab pos="1259205" algn="l"/>
              </a:tabLst>
            </a:pPr>
            <a:r>
              <a:rPr lang="en-US" sz="1400" dirty="0">
                <a:latin typeface="+mn-lt"/>
              </a:rPr>
              <a:t>00528 (was missing now added 2c)</a:t>
            </a:r>
            <a:endParaRPr sz="1400" dirty="0">
              <a:latin typeface="+mn-lt"/>
            </a:endParaRPr>
          </a:p>
          <a:p>
            <a:pPr marL="756285" lvl="1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endParaRPr lang="en-US" sz="1400" dirty="0">
              <a:latin typeface="+mn-lt"/>
            </a:endParaRPr>
          </a:p>
          <a:p>
            <a:pPr marL="756285" lvl="1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lang="en-US" sz="1400" dirty="0">
                <a:latin typeface="+mn-lt"/>
              </a:rPr>
              <a:t>Readmission to Same Hospital within 30 Days of Surgical Discharged </a:t>
            </a:r>
            <a:endParaRPr sz="1400" dirty="0">
              <a:latin typeface="+mn-lt"/>
            </a:endParaRPr>
          </a:p>
          <a:p>
            <a:pPr marL="1213485" lvl="2" indent="-286385">
              <a:lnSpc>
                <a:spcPct val="100000"/>
              </a:lnSpc>
              <a:buFont typeface="Arial"/>
              <a:buChar char="•"/>
              <a:tabLst>
                <a:tab pos="1213485" algn="l"/>
              </a:tabLst>
            </a:pPr>
            <a:r>
              <a:rPr lang="en-US" sz="1400" dirty="0">
                <a:latin typeface="+mn-lt"/>
              </a:rPr>
              <a:t>Removed outdated ICD 9 Code information</a:t>
            </a:r>
          </a:p>
          <a:p>
            <a:pPr marL="927100" lvl="2">
              <a:lnSpc>
                <a:spcPct val="100000"/>
              </a:lnSpc>
              <a:tabLst>
                <a:tab pos="1213485" algn="l"/>
              </a:tabLst>
            </a:pPr>
            <a:endParaRPr lang="en-US" sz="1400" spc="-1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31550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Standard</a:t>
            </a:r>
            <a:r>
              <a:rPr spc="-130"/>
              <a:t> </a:t>
            </a:r>
            <a:r>
              <a:rPr spc="-25"/>
              <a:t>6.4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6880" y="1042125"/>
            <a:ext cx="6755765" cy="1498486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297180" indent="-284480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297180" algn="l"/>
              </a:tabLst>
            </a:pPr>
            <a:r>
              <a:rPr sz="1600">
                <a:latin typeface="Calibri"/>
                <a:cs typeface="Calibri"/>
              </a:rPr>
              <a:t>CoC</a:t>
            </a:r>
            <a:r>
              <a:rPr sz="1600" spc="-25">
                <a:latin typeface="Calibri"/>
                <a:cs typeface="Calibri"/>
              </a:rPr>
              <a:t> </a:t>
            </a:r>
            <a:r>
              <a:rPr sz="1600" spc="-10">
                <a:latin typeface="Calibri"/>
                <a:cs typeface="Calibri"/>
              </a:rPr>
              <a:t>Standards</a:t>
            </a:r>
            <a:r>
              <a:rPr sz="1600" spc="-6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6.4</a:t>
            </a:r>
            <a:r>
              <a:rPr sz="1600" spc="-20">
                <a:latin typeface="Calibri"/>
                <a:cs typeface="Calibri"/>
              </a:rPr>
              <a:t> </a:t>
            </a:r>
            <a:r>
              <a:rPr sz="1600" spc="-10">
                <a:latin typeface="Calibri"/>
                <a:cs typeface="Calibri"/>
              </a:rPr>
              <a:t>requirements</a:t>
            </a:r>
            <a:endParaRPr sz="1600">
              <a:latin typeface="Calibri"/>
              <a:cs typeface="Calibri"/>
            </a:endParaRPr>
          </a:p>
          <a:p>
            <a:pPr marL="926465" lvl="1" indent="-456565">
              <a:lnSpc>
                <a:spcPct val="100000"/>
              </a:lnSpc>
              <a:spcBef>
                <a:spcPts val="380"/>
              </a:spcBef>
              <a:buFont typeface="Arial"/>
              <a:buChar char="•"/>
              <a:tabLst>
                <a:tab pos="926465" algn="l"/>
              </a:tabLst>
            </a:pPr>
            <a:r>
              <a:rPr lang="en-US" sz="1600" spc="-55">
                <a:latin typeface="Calibri"/>
                <a:cs typeface="Calibri"/>
              </a:rPr>
              <a:t>Submission Compliance Report</a:t>
            </a:r>
          </a:p>
          <a:p>
            <a:pPr marL="926465" lvl="1" indent="-456565">
              <a:lnSpc>
                <a:spcPct val="100000"/>
              </a:lnSpc>
              <a:spcBef>
                <a:spcPts val="380"/>
              </a:spcBef>
              <a:buFont typeface="Arial"/>
              <a:buChar char="•"/>
              <a:tabLst>
                <a:tab pos="926465" algn="l"/>
              </a:tabLst>
            </a:pPr>
            <a:r>
              <a:rPr lang="en-US" sz="1600" spc="-55">
                <a:latin typeface="Calibri"/>
                <a:cs typeface="Calibri"/>
              </a:rPr>
              <a:t>90% Rule (prior 3 year analytic case load average)</a:t>
            </a:r>
          </a:p>
          <a:p>
            <a:pPr marL="926465" lvl="1" indent="-456565">
              <a:lnSpc>
                <a:spcPct val="100000"/>
              </a:lnSpc>
              <a:spcBef>
                <a:spcPts val="380"/>
              </a:spcBef>
              <a:buFont typeface="Arial"/>
              <a:buChar char="•"/>
              <a:tabLst>
                <a:tab pos="926465" algn="l"/>
              </a:tabLst>
            </a:pPr>
            <a:r>
              <a:rPr lang="en-US" sz="1600" spc="-55">
                <a:latin typeface="Calibri"/>
                <a:cs typeface="Calibri"/>
              </a:rPr>
              <a:t>New Call for Data website name</a:t>
            </a:r>
          </a:p>
          <a:p>
            <a:pPr marL="926465" lvl="1" indent="-456565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926465" algn="l"/>
              </a:tabLst>
            </a:pPr>
            <a:r>
              <a:rPr sz="1600" spc="-20">
                <a:latin typeface="Calibri"/>
                <a:cs typeface="Calibri"/>
              </a:rPr>
              <a:t>Performance</a:t>
            </a:r>
            <a:r>
              <a:rPr sz="1600" spc="-40">
                <a:latin typeface="Calibri"/>
                <a:cs typeface="Calibri"/>
              </a:rPr>
              <a:t> </a:t>
            </a:r>
            <a:r>
              <a:rPr sz="1600" spc="-10">
                <a:latin typeface="Calibri"/>
                <a:cs typeface="Calibri"/>
              </a:rPr>
              <a:t>reported</a:t>
            </a:r>
            <a:r>
              <a:rPr sz="1600" spc="-3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at</a:t>
            </a:r>
            <a:r>
              <a:rPr sz="1600" spc="-3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2</a:t>
            </a:r>
            <a:r>
              <a:rPr sz="1600" spc="-3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Cancer</a:t>
            </a:r>
            <a:r>
              <a:rPr sz="1600" spc="-50">
                <a:latin typeface="Calibri"/>
                <a:cs typeface="Calibri"/>
              </a:rPr>
              <a:t> </a:t>
            </a:r>
            <a:r>
              <a:rPr sz="1600" spc="-10">
                <a:latin typeface="Calibri"/>
                <a:cs typeface="Calibri"/>
              </a:rPr>
              <a:t>Committee</a:t>
            </a:r>
            <a:r>
              <a:rPr sz="1600" spc="-5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meetings</a:t>
            </a:r>
            <a:r>
              <a:rPr sz="1600" spc="-55">
                <a:latin typeface="Calibri"/>
                <a:cs typeface="Calibri"/>
              </a:rPr>
              <a:t> </a:t>
            </a:r>
            <a:r>
              <a:rPr sz="1600" spc="-10">
                <a:latin typeface="Calibri"/>
                <a:cs typeface="Calibri"/>
              </a:rPr>
              <a:t>yearly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2024</a:t>
            </a:r>
            <a:r>
              <a:rPr spc="-40"/>
              <a:t> </a:t>
            </a:r>
            <a:r>
              <a:rPr lang="en-US" spc="-40"/>
              <a:t>No </a:t>
            </a:r>
            <a:r>
              <a:t>Call</a:t>
            </a:r>
            <a:r>
              <a:rPr spc="-35"/>
              <a:t> </a:t>
            </a:r>
            <a:r>
              <a:t>for</a:t>
            </a:r>
            <a:r>
              <a:rPr spc="-50"/>
              <a:t> </a:t>
            </a:r>
            <a:r>
              <a:rPr spc="-20"/>
              <a:t>Data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8779" y="1078636"/>
            <a:ext cx="7602221" cy="2896305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50800" algn="ctr">
              <a:lnSpc>
                <a:spcPct val="100000"/>
              </a:lnSpc>
              <a:spcBef>
                <a:spcPts val="484"/>
              </a:spcBef>
              <a:tabLst>
                <a:tab pos="507365" algn="l"/>
              </a:tabLst>
            </a:pPr>
            <a:r>
              <a:rPr lang="en-US" sz="1600" b="1" u="sng">
                <a:solidFill>
                  <a:schemeClr val="tx1"/>
                </a:solidFill>
                <a:latin typeface="Calibri"/>
                <a:cs typeface="Calibri"/>
              </a:rPr>
              <a:t>No </a:t>
            </a:r>
            <a:r>
              <a:rPr sz="1600" b="1" u="sng">
                <a:solidFill>
                  <a:schemeClr val="tx1"/>
                </a:solidFill>
                <a:latin typeface="Calibri"/>
                <a:cs typeface="Calibri"/>
              </a:rPr>
              <a:t>Annual</a:t>
            </a:r>
            <a:r>
              <a:rPr sz="1600" b="1" u="sng" spc="-8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600" b="1" u="sng">
                <a:solidFill>
                  <a:schemeClr val="tx1"/>
                </a:solidFill>
                <a:latin typeface="Calibri"/>
                <a:cs typeface="Calibri"/>
              </a:rPr>
              <a:t>Call</a:t>
            </a:r>
            <a:r>
              <a:rPr sz="1600" b="1" u="sng" spc="-65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600" b="1" u="sng">
                <a:solidFill>
                  <a:schemeClr val="tx1"/>
                </a:solidFill>
                <a:latin typeface="Calibri"/>
                <a:cs typeface="Calibri"/>
              </a:rPr>
              <a:t>for</a:t>
            </a:r>
            <a:r>
              <a:rPr sz="1600" b="1" u="sng" spc="-3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600" b="1" u="sng" spc="-20">
                <a:solidFill>
                  <a:schemeClr val="tx1"/>
                </a:solidFill>
                <a:latin typeface="Calibri"/>
                <a:cs typeface="Calibri"/>
              </a:rPr>
              <a:t>Data</a:t>
            </a:r>
            <a:r>
              <a:rPr lang="en-US" sz="1600" b="1" u="sng" spc="-20">
                <a:solidFill>
                  <a:schemeClr val="tx1"/>
                </a:solidFill>
                <a:latin typeface="Calibri"/>
                <a:cs typeface="Calibri"/>
              </a:rPr>
              <a:t> for </a:t>
            </a:r>
            <a:r>
              <a:rPr sz="1600" b="1" u="sng">
                <a:solidFill>
                  <a:schemeClr val="tx1"/>
                </a:solidFill>
                <a:latin typeface="Calibri"/>
                <a:cs typeface="Calibri"/>
              </a:rPr>
              <a:t>analytic</a:t>
            </a:r>
            <a:r>
              <a:rPr sz="1600" b="1" u="sng" spc="-75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600" b="1" u="sng">
                <a:solidFill>
                  <a:schemeClr val="tx1"/>
                </a:solidFill>
                <a:latin typeface="Calibri"/>
                <a:cs typeface="Calibri"/>
              </a:rPr>
              <a:t>cases</a:t>
            </a:r>
            <a:r>
              <a:rPr sz="1600" b="1" u="sng" spc="-6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600" b="1" u="sng">
                <a:solidFill>
                  <a:schemeClr val="tx1"/>
                </a:solidFill>
                <a:latin typeface="Calibri"/>
                <a:cs typeface="Calibri"/>
              </a:rPr>
              <a:t>with</a:t>
            </a:r>
            <a:r>
              <a:rPr sz="1600" b="1" u="sng" spc="-55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600" b="1" u="sng">
                <a:solidFill>
                  <a:schemeClr val="tx1"/>
                </a:solidFill>
                <a:latin typeface="Calibri"/>
                <a:cs typeface="Calibri"/>
              </a:rPr>
              <a:t>diagnosis</a:t>
            </a:r>
            <a:r>
              <a:rPr sz="1600" b="1" u="sng" spc="-8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600" b="1" u="sng">
                <a:solidFill>
                  <a:schemeClr val="tx1"/>
                </a:solidFill>
                <a:latin typeface="Calibri"/>
                <a:cs typeface="Calibri"/>
              </a:rPr>
              <a:t>year</a:t>
            </a:r>
            <a:r>
              <a:rPr sz="1600" b="1" u="sng" spc="-45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1600" b="1" u="sng" spc="-20">
                <a:solidFill>
                  <a:schemeClr val="tx1"/>
                </a:solidFill>
                <a:latin typeface="Calibri"/>
                <a:cs typeface="Calibri"/>
              </a:rPr>
              <a:t>202</a:t>
            </a:r>
            <a:r>
              <a:rPr lang="en-US" sz="1600" b="1" u="sng" spc="-20">
                <a:solidFill>
                  <a:schemeClr val="tx1"/>
                </a:solidFill>
                <a:latin typeface="Calibri"/>
                <a:cs typeface="Calibri"/>
              </a:rPr>
              <a:t>3</a:t>
            </a:r>
          </a:p>
          <a:p>
            <a:pPr marL="50800" algn="ctr">
              <a:lnSpc>
                <a:spcPct val="100000"/>
              </a:lnSpc>
              <a:spcBef>
                <a:spcPts val="484"/>
              </a:spcBef>
              <a:tabLst>
                <a:tab pos="507365" algn="l"/>
              </a:tabLst>
            </a:pPr>
            <a:endParaRPr sz="1600" b="1">
              <a:latin typeface="Calibri"/>
              <a:cs typeface="Calibri"/>
            </a:endParaRPr>
          </a:p>
          <a:p>
            <a:pPr marL="508000" lvl="1">
              <a:spcBef>
                <a:spcPts val="385"/>
              </a:spcBef>
              <a:tabLst>
                <a:tab pos="964565" algn="l"/>
              </a:tabLst>
            </a:pPr>
            <a:r>
              <a:rPr lang="en-US" sz="1600">
                <a:latin typeface="Calibri"/>
                <a:cs typeface="Calibri"/>
              </a:rPr>
              <a:t>Open Window</a:t>
            </a:r>
          </a:p>
          <a:p>
            <a:pPr marL="793750" lvl="6" indent="-285750">
              <a:spcBef>
                <a:spcPts val="384"/>
              </a:spcBef>
              <a:buFont typeface="Wingdings" panose="05000000000000000000" pitchFamily="2" charset="2"/>
              <a:buChar char="q"/>
              <a:tabLst>
                <a:tab pos="964565" algn="l"/>
              </a:tabLst>
            </a:pPr>
            <a:r>
              <a:rPr lang="en-US" sz="1600" spc="-10">
                <a:latin typeface="Calibri"/>
                <a:cs typeface="Calibri"/>
              </a:rPr>
              <a:t>	Submissions</a:t>
            </a:r>
            <a:r>
              <a:rPr lang="en-US" sz="1600" spc="-50">
                <a:latin typeface="Calibri"/>
                <a:cs typeface="Calibri"/>
              </a:rPr>
              <a:t> </a:t>
            </a:r>
            <a:r>
              <a:rPr lang="en-US" sz="1600" spc="-10">
                <a:latin typeface="Calibri"/>
                <a:cs typeface="Calibri"/>
              </a:rPr>
              <a:t>performed</a:t>
            </a:r>
            <a:r>
              <a:rPr lang="en-US" sz="1600">
                <a:latin typeface="Calibri"/>
                <a:cs typeface="Calibri"/>
              </a:rPr>
              <a:t> monthly </a:t>
            </a:r>
            <a:r>
              <a:rPr lang="en-US" sz="1600" spc="-10">
                <a:latin typeface="Calibri"/>
                <a:cs typeface="Calibri"/>
              </a:rPr>
              <a:t>through</a:t>
            </a:r>
            <a:r>
              <a:rPr lang="en-US" sz="1600" spc="-35">
                <a:latin typeface="Calibri"/>
                <a:cs typeface="Calibri"/>
              </a:rPr>
              <a:t> </a:t>
            </a:r>
            <a:r>
              <a:rPr lang="en-US" sz="1600" spc="-20">
                <a:latin typeface="Calibri"/>
                <a:cs typeface="Calibri"/>
              </a:rPr>
              <a:t>RCRS</a:t>
            </a:r>
            <a:endParaRPr lang="en-US" sz="1600">
              <a:latin typeface="Calibri"/>
              <a:cs typeface="Calibri"/>
            </a:endParaRPr>
          </a:p>
          <a:p>
            <a:pPr marL="793750" lvl="6" indent="-285750">
              <a:spcBef>
                <a:spcPts val="384"/>
              </a:spcBef>
              <a:buFont typeface="Wingdings" panose="05000000000000000000" pitchFamily="2" charset="2"/>
              <a:buChar char="q"/>
              <a:tabLst>
                <a:tab pos="964565" algn="l"/>
              </a:tabLst>
            </a:pPr>
            <a:r>
              <a:rPr lang="en-US" sz="1600" spc="-10">
                <a:latin typeface="Calibri"/>
                <a:cs typeface="Calibri"/>
              </a:rPr>
              <a:t>	December 31</a:t>
            </a:r>
            <a:r>
              <a:rPr lang="en-US" sz="1600">
                <a:latin typeface="Calibri"/>
                <a:cs typeface="Calibri"/>
              </a:rPr>
              <a:t>,</a:t>
            </a:r>
            <a:r>
              <a:rPr lang="en-US" sz="1600" spc="-25">
                <a:latin typeface="Calibri"/>
                <a:cs typeface="Calibri"/>
              </a:rPr>
              <a:t> </a:t>
            </a:r>
            <a:r>
              <a:rPr lang="en-US" sz="1600">
                <a:latin typeface="Calibri"/>
                <a:cs typeface="Calibri"/>
              </a:rPr>
              <a:t>2024</a:t>
            </a:r>
            <a:r>
              <a:rPr lang="en-US" sz="1600" spc="-35">
                <a:latin typeface="Calibri"/>
                <a:cs typeface="Calibri"/>
              </a:rPr>
              <a:t> </a:t>
            </a:r>
            <a:r>
              <a:rPr lang="en-US" sz="1600">
                <a:latin typeface="Calibri"/>
                <a:cs typeface="Calibri"/>
              </a:rPr>
              <a:t>until</a:t>
            </a:r>
            <a:r>
              <a:rPr lang="en-US" sz="1600" spc="-65">
                <a:latin typeface="Calibri"/>
                <a:cs typeface="Calibri"/>
              </a:rPr>
              <a:t> </a:t>
            </a:r>
            <a:r>
              <a:rPr lang="en-US" sz="1600" spc="-10">
                <a:latin typeface="Calibri"/>
                <a:cs typeface="Calibri"/>
              </a:rPr>
              <a:t>11:59pm</a:t>
            </a:r>
            <a:r>
              <a:rPr lang="en-US" sz="1600" spc="-45">
                <a:latin typeface="Calibri"/>
                <a:cs typeface="Calibri"/>
              </a:rPr>
              <a:t> </a:t>
            </a:r>
            <a:r>
              <a:rPr lang="en-US" sz="1600" spc="-25">
                <a:latin typeface="Calibri"/>
                <a:cs typeface="Calibri"/>
              </a:rPr>
              <a:t>CT</a:t>
            </a:r>
            <a:endParaRPr lang="en-US" sz="1600">
              <a:latin typeface="Calibri"/>
              <a:cs typeface="Calibri"/>
            </a:endParaRPr>
          </a:p>
          <a:p>
            <a:pPr marL="508000" lvl="1">
              <a:lnSpc>
                <a:spcPct val="100000"/>
              </a:lnSpc>
              <a:spcBef>
                <a:spcPts val="385"/>
              </a:spcBef>
              <a:tabLst>
                <a:tab pos="964565" algn="l"/>
              </a:tabLst>
            </a:pPr>
            <a:endParaRPr lang="en-US" sz="1600">
              <a:latin typeface="Calibri"/>
              <a:cs typeface="Calibri"/>
            </a:endParaRPr>
          </a:p>
          <a:p>
            <a:pPr marL="508000" lvl="1">
              <a:lnSpc>
                <a:spcPct val="100000"/>
              </a:lnSpc>
              <a:spcBef>
                <a:spcPts val="385"/>
              </a:spcBef>
              <a:tabLst>
                <a:tab pos="964565" algn="l"/>
              </a:tabLst>
            </a:pPr>
            <a:r>
              <a:rPr sz="1600">
                <a:latin typeface="Calibri"/>
                <a:cs typeface="Calibri"/>
              </a:rPr>
              <a:t>All</a:t>
            </a:r>
            <a:r>
              <a:rPr sz="1600" spc="-6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new</a:t>
            </a:r>
            <a:r>
              <a:rPr sz="1600" spc="-3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and</a:t>
            </a:r>
            <a:r>
              <a:rPr sz="1600" spc="-50">
                <a:latin typeface="Calibri"/>
                <a:cs typeface="Calibri"/>
              </a:rPr>
              <a:t> </a:t>
            </a:r>
            <a:r>
              <a:rPr sz="1600" spc="-10">
                <a:latin typeface="Calibri"/>
                <a:cs typeface="Calibri"/>
              </a:rPr>
              <a:t>updated</a:t>
            </a:r>
            <a:r>
              <a:rPr sz="1600" spc="-7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cases</a:t>
            </a:r>
            <a:r>
              <a:rPr sz="1600" spc="-50">
                <a:latin typeface="Calibri"/>
                <a:cs typeface="Calibri"/>
              </a:rPr>
              <a:t> </a:t>
            </a:r>
            <a:r>
              <a:rPr lang="en-US" sz="1600" spc="-50">
                <a:latin typeface="Calibri"/>
                <a:cs typeface="Calibri"/>
              </a:rPr>
              <a:t>with </a:t>
            </a:r>
            <a:r>
              <a:rPr sz="1600">
                <a:latin typeface="Calibri"/>
                <a:cs typeface="Calibri"/>
              </a:rPr>
              <a:t>diagnosis</a:t>
            </a:r>
            <a:r>
              <a:rPr sz="1600" spc="-65">
                <a:latin typeface="Calibri"/>
                <a:cs typeface="Calibri"/>
              </a:rPr>
              <a:t> </a:t>
            </a:r>
            <a:r>
              <a:rPr sz="1600" spc="-10">
                <a:latin typeface="Calibri"/>
                <a:cs typeface="Calibri"/>
              </a:rPr>
              <a:t>years</a:t>
            </a:r>
            <a:r>
              <a:rPr sz="1600" spc="-40">
                <a:latin typeface="Calibri"/>
                <a:cs typeface="Calibri"/>
              </a:rPr>
              <a:t> </a:t>
            </a:r>
            <a:r>
              <a:rPr lang="en-US" sz="1600">
                <a:latin typeface="Calibri"/>
                <a:cs typeface="Calibri"/>
              </a:rPr>
              <a:t>back through and including 2009 should </a:t>
            </a:r>
            <a:r>
              <a:rPr lang="en-US" sz="1600" spc="-20">
                <a:latin typeface="Calibri"/>
                <a:cs typeface="Calibri"/>
              </a:rPr>
              <a:t>continue to be submitted monthly to RCRS</a:t>
            </a:r>
          </a:p>
          <a:p>
            <a:pPr marL="793750" lvl="8" indent="-285750">
              <a:spcBef>
                <a:spcPts val="385"/>
              </a:spcBef>
              <a:buFont typeface="Wingdings" panose="05000000000000000000" pitchFamily="2" charset="2"/>
              <a:buChar char="q"/>
              <a:tabLst>
                <a:tab pos="964565" algn="l"/>
              </a:tabLst>
            </a:pPr>
            <a:r>
              <a:rPr lang="en-US" sz="1600">
                <a:latin typeface="Calibri"/>
                <a:cs typeface="Calibri"/>
              </a:rPr>
              <a:t>	</a:t>
            </a:r>
            <a:r>
              <a:rPr sz="1600">
                <a:latin typeface="Calibri"/>
                <a:cs typeface="Calibri"/>
              </a:rPr>
              <a:t>If</a:t>
            </a:r>
            <a:r>
              <a:rPr sz="1600" spc="-50">
                <a:latin typeface="Calibri"/>
                <a:cs typeface="Calibri"/>
              </a:rPr>
              <a:t> </a:t>
            </a:r>
            <a:r>
              <a:rPr sz="1600" spc="-10">
                <a:latin typeface="Calibri"/>
                <a:cs typeface="Calibri"/>
              </a:rPr>
              <a:t>first</a:t>
            </a:r>
            <a:r>
              <a:rPr sz="1600" spc="-70">
                <a:latin typeface="Calibri"/>
                <a:cs typeface="Calibri"/>
              </a:rPr>
              <a:t> </a:t>
            </a:r>
            <a:r>
              <a:rPr sz="1600" spc="-10">
                <a:latin typeface="Calibri"/>
                <a:cs typeface="Calibri"/>
              </a:rPr>
              <a:t>accredited</a:t>
            </a:r>
            <a:r>
              <a:rPr sz="1600" spc="-6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date</a:t>
            </a:r>
            <a:r>
              <a:rPr sz="1600" spc="-6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is</a:t>
            </a:r>
            <a:r>
              <a:rPr sz="1600" spc="-5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more</a:t>
            </a:r>
            <a:r>
              <a:rPr sz="1600" spc="-20">
                <a:latin typeface="Calibri"/>
                <a:cs typeface="Calibri"/>
              </a:rPr>
              <a:t> </a:t>
            </a:r>
            <a:r>
              <a:rPr sz="1600" spc="-10">
                <a:latin typeface="Calibri"/>
                <a:cs typeface="Calibri"/>
              </a:rPr>
              <a:t>recent</a:t>
            </a:r>
            <a:r>
              <a:rPr sz="1600" spc="-3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that</a:t>
            </a:r>
            <a:r>
              <a:rPr sz="1600" spc="-6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200</a:t>
            </a:r>
            <a:r>
              <a:rPr lang="en-US" sz="1600">
                <a:latin typeface="Calibri"/>
                <a:cs typeface="Calibri"/>
              </a:rPr>
              <a:t>9</a:t>
            </a:r>
            <a:r>
              <a:rPr sz="1600">
                <a:latin typeface="Calibri"/>
                <a:cs typeface="Calibri"/>
              </a:rPr>
              <a:t>,</a:t>
            </a:r>
            <a:r>
              <a:rPr sz="1600" spc="-2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use</a:t>
            </a:r>
            <a:r>
              <a:rPr sz="1600" spc="-4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the</a:t>
            </a:r>
            <a:r>
              <a:rPr sz="1600" spc="-4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most</a:t>
            </a:r>
            <a:r>
              <a:rPr sz="1600" spc="-35">
                <a:latin typeface="Calibri"/>
                <a:cs typeface="Calibri"/>
              </a:rPr>
              <a:t> </a:t>
            </a:r>
            <a:r>
              <a:rPr sz="1600" spc="-10">
                <a:latin typeface="Calibri"/>
                <a:cs typeface="Calibri"/>
              </a:rPr>
              <a:t>recent </a:t>
            </a:r>
            <a:r>
              <a:rPr sz="1600">
                <a:latin typeface="Calibri"/>
                <a:cs typeface="Calibri"/>
              </a:rPr>
              <a:t>date</a:t>
            </a:r>
            <a:r>
              <a:rPr sz="1600" spc="-55">
                <a:latin typeface="Calibri"/>
                <a:cs typeface="Calibri"/>
              </a:rPr>
              <a:t> </a:t>
            </a:r>
            <a:r>
              <a:rPr sz="1600" spc="-10">
                <a:latin typeface="Calibri"/>
                <a:cs typeface="Calibri"/>
              </a:rPr>
              <a:t>instead</a:t>
            </a:r>
            <a:r>
              <a:rPr sz="1600" spc="-60">
                <a:latin typeface="Calibri"/>
                <a:cs typeface="Calibri"/>
              </a:rPr>
              <a:t> </a:t>
            </a:r>
            <a:r>
              <a:rPr lang="en-US" sz="1600" spc="-60">
                <a:latin typeface="Calibri"/>
                <a:cs typeface="Calibri"/>
              </a:rPr>
              <a:t>	</a:t>
            </a:r>
            <a:r>
              <a:rPr sz="1600">
                <a:latin typeface="Calibri"/>
                <a:cs typeface="Calibri"/>
              </a:rPr>
              <a:t>of</a:t>
            </a:r>
            <a:r>
              <a:rPr sz="1600" spc="-20">
                <a:latin typeface="Calibri"/>
                <a:cs typeface="Calibri"/>
              </a:rPr>
              <a:t> 200</a:t>
            </a:r>
            <a:r>
              <a:rPr lang="en-US" sz="1600" spc="-20">
                <a:latin typeface="Calibri"/>
                <a:cs typeface="Calibri"/>
              </a:rPr>
              <a:t>9.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5A70A-5DBA-ACFA-943D-C6681BF1F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40" y="222758"/>
            <a:ext cx="4029075" cy="369332"/>
          </a:xfrm>
        </p:spPr>
        <p:txBody>
          <a:bodyPr/>
          <a:lstStyle/>
          <a:p>
            <a:r>
              <a:rPr lang="en-US" dirty="0"/>
              <a:t>Reminder No 2025 Call for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4CF9C-61D1-38F3-0EFF-90C68C09E5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770776"/>
            <a:ext cx="3977640" cy="3477875"/>
          </a:xfrm>
        </p:spPr>
        <p:txBody>
          <a:bodyPr/>
          <a:lstStyle/>
          <a:p>
            <a:pPr marL="756285" marR="77470" lvl="1" indent="-287020">
              <a:buFont typeface="Arial"/>
              <a:buChar char="•"/>
              <a:tabLst>
                <a:tab pos="756285" algn="l"/>
              </a:tabLst>
            </a:pPr>
            <a:r>
              <a:rPr lang="en-US" sz="1600" spc="-20" dirty="0">
                <a:latin typeface="Calibri"/>
                <a:cs typeface="Calibri"/>
              </a:rPr>
              <a:t>Cohort Completeness Report in RCRS has been removed</a:t>
            </a:r>
          </a:p>
          <a:p>
            <a:pPr marL="756285" marR="77470" lvl="1" indent="-287020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lang="en-US" sz="1600" dirty="0">
                <a:latin typeface="Calibri"/>
                <a:cs typeface="Calibri"/>
              </a:rPr>
              <a:t>Cohort</a:t>
            </a:r>
            <a:r>
              <a:rPr lang="en-US" sz="1600" spc="-30" dirty="0">
                <a:latin typeface="Calibri"/>
                <a:cs typeface="Calibri"/>
              </a:rPr>
              <a:t> </a:t>
            </a:r>
            <a:r>
              <a:rPr lang="en-US" sz="1600" spc="-10" dirty="0">
                <a:latin typeface="Calibri"/>
                <a:cs typeface="Calibri"/>
              </a:rPr>
              <a:t>Completeness</a:t>
            </a:r>
            <a:r>
              <a:rPr lang="en-US" sz="1600" spc="-15" dirty="0">
                <a:latin typeface="Calibri"/>
                <a:cs typeface="Calibri"/>
              </a:rPr>
              <a:t> </a:t>
            </a:r>
            <a:r>
              <a:rPr lang="en-US" sz="1600" dirty="0">
                <a:latin typeface="Calibri"/>
                <a:cs typeface="Calibri"/>
              </a:rPr>
              <a:t>report</a:t>
            </a:r>
            <a:r>
              <a:rPr lang="en-US" sz="1600" spc="-40" dirty="0">
                <a:latin typeface="Calibri"/>
                <a:cs typeface="Calibri"/>
              </a:rPr>
              <a:t> </a:t>
            </a:r>
            <a:r>
              <a:rPr lang="en-US" sz="1600" spc="-20" dirty="0">
                <a:latin typeface="Calibri"/>
                <a:cs typeface="Calibri"/>
              </a:rPr>
              <a:t>has evolved into the Submission Compliance Report, now in RCRS</a:t>
            </a:r>
          </a:p>
          <a:p>
            <a:pPr marL="12065" marR="199390">
              <a:lnSpc>
                <a:spcPct val="100000"/>
              </a:lnSpc>
              <a:tabLst>
                <a:tab pos="299085" algn="l"/>
              </a:tabLst>
            </a:pPr>
            <a:endParaRPr lang="en-US" sz="16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12065" marR="199390">
              <a:lnSpc>
                <a:spcPct val="100000"/>
              </a:lnSpc>
              <a:tabLst>
                <a:tab pos="299085" algn="l"/>
              </a:tabLst>
            </a:pPr>
            <a:r>
              <a:rPr lang="en-US" sz="1600" dirty="0">
                <a:solidFill>
                  <a:schemeClr val="tx1"/>
                </a:solidFill>
                <a:latin typeface="Calibri"/>
                <a:cs typeface="Calibri"/>
              </a:rPr>
              <a:t> Why the new process:</a:t>
            </a:r>
          </a:p>
          <a:p>
            <a:pPr marL="756285" lvl="1" indent="-286385">
              <a:lnSpc>
                <a:spcPct val="100000"/>
              </a:lnSpc>
              <a:spcBef>
                <a:spcPts val="25"/>
              </a:spcBef>
              <a:buFont typeface="Arial"/>
              <a:buChar char="•"/>
              <a:tabLst>
                <a:tab pos="756285" algn="l"/>
              </a:tabLst>
            </a:pPr>
            <a:r>
              <a:rPr lang="en-US" sz="1600" dirty="0">
                <a:latin typeface="Calibri"/>
                <a:cs typeface="Calibri"/>
              </a:rPr>
              <a:t>This</a:t>
            </a:r>
            <a:r>
              <a:rPr lang="en-US" sz="1600" spc="-10" dirty="0">
                <a:latin typeface="Calibri"/>
                <a:cs typeface="Calibri"/>
              </a:rPr>
              <a:t> takes </a:t>
            </a:r>
            <a:r>
              <a:rPr lang="en-US" sz="1600" dirty="0">
                <a:latin typeface="Calibri"/>
                <a:cs typeface="Calibri"/>
              </a:rPr>
              <a:t>some</a:t>
            </a:r>
            <a:r>
              <a:rPr lang="en-US" sz="1600" spc="-30" dirty="0">
                <a:latin typeface="Calibri"/>
                <a:cs typeface="Calibri"/>
              </a:rPr>
              <a:t> </a:t>
            </a:r>
            <a:r>
              <a:rPr lang="en-US" sz="1600" spc="-10" dirty="0">
                <a:latin typeface="Calibri"/>
                <a:cs typeface="Calibri"/>
              </a:rPr>
              <a:t>pressure</a:t>
            </a:r>
            <a:r>
              <a:rPr lang="en-US" sz="1600" spc="-15" dirty="0">
                <a:latin typeface="Calibri"/>
                <a:cs typeface="Calibri"/>
              </a:rPr>
              <a:t> </a:t>
            </a:r>
            <a:r>
              <a:rPr lang="en-US" sz="1600" dirty="0">
                <a:latin typeface="Calibri"/>
                <a:cs typeface="Calibri"/>
              </a:rPr>
              <a:t>off</a:t>
            </a:r>
            <a:r>
              <a:rPr lang="en-US" sz="1600" spc="-30" dirty="0">
                <a:latin typeface="Calibri"/>
                <a:cs typeface="Calibri"/>
              </a:rPr>
              <a:t> </a:t>
            </a:r>
            <a:r>
              <a:rPr lang="en-US" sz="1600" spc="-10" dirty="0">
                <a:latin typeface="Calibri"/>
                <a:cs typeface="Calibri"/>
              </a:rPr>
              <a:t>software</a:t>
            </a:r>
            <a:r>
              <a:rPr lang="en-US" sz="1600" spc="-40" dirty="0">
                <a:latin typeface="Calibri"/>
                <a:cs typeface="Calibri"/>
              </a:rPr>
              <a:t> </a:t>
            </a:r>
            <a:r>
              <a:rPr lang="en-US" sz="1600" spc="-10" dirty="0">
                <a:latin typeface="Calibri"/>
                <a:cs typeface="Calibri"/>
              </a:rPr>
              <a:t>rollouts</a:t>
            </a:r>
            <a:endParaRPr lang="en-US" sz="1600" dirty="0">
              <a:latin typeface="Calibri"/>
              <a:cs typeface="Calibri"/>
            </a:endParaRPr>
          </a:p>
          <a:p>
            <a:pPr marL="756285" marR="5080" lvl="1" indent="-287020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lang="en-US" sz="1600" dirty="0">
                <a:latin typeface="Calibri"/>
                <a:cs typeface="Calibri"/>
              </a:rPr>
              <a:t>Enable</a:t>
            </a:r>
            <a:r>
              <a:rPr lang="en-US" sz="1600" spc="-25" dirty="0">
                <a:latin typeface="Calibri"/>
                <a:cs typeface="Calibri"/>
              </a:rPr>
              <a:t> </a:t>
            </a:r>
            <a:r>
              <a:rPr lang="en-US" sz="1600" dirty="0">
                <a:latin typeface="Calibri"/>
                <a:cs typeface="Calibri"/>
              </a:rPr>
              <a:t>NCDB</a:t>
            </a:r>
            <a:r>
              <a:rPr lang="en-US" sz="1600" spc="-50" dirty="0">
                <a:latin typeface="Calibri"/>
                <a:cs typeface="Calibri"/>
              </a:rPr>
              <a:t> </a:t>
            </a:r>
            <a:r>
              <a:rPr lang="en-US" sz="1600" dirty="0">
                <a:latin typeface="Calibri"/>
                <a:cs typeface="Calibri"/>
              </a:rPr>
              <a:t>to</a:t>
            </a:r>
            <a:r>
              <a:rPr lang="en-US" sz="1600" spc="-40" dirty="0">
                <a:latin typeface="Calibri"/>
                <a:cs typeface="Calibri"/>
              </a:rPr>
              <a:t> </a:t>
            </a:r>
            <a:r>
              <a:rPr lang="en-US" sz="1600" dirty="0">
                <a:latin typeface="Calibri"/>
                <a:cs typeface="Calibri"/>
              </a:rPr>
              <a:t>produce</a:t>
            </a:r>
            <a:r>
              <a:rPr lang="en-US" sz="1600" spc="-35" dirty="0">
                <a:latin typeface="Calibri"/>
                <a:cs typeface="Calibri"/>
              </a:rPr>
              <a:t> </a:t>
            </a:r>
            <a:r>
              <a:rPr lang="en-US" sz="1600" dirty="0">
                <a:latin typeface="Calibri"/>
                <a:cs typeface="Calibri"/>
              </a:rPr>
              <a:t>reports</a:t>
            </a:r>
            <a:r>
              <a:rPr lang="en-US" sz="1600" spc="-40" dirty="0">
                <a:latin typeface="Calibri"/>
                <a:cs typeface="Calibri"/>
              </a:rPr>
              <a:t> </a:t>
            </a:r>
            <a:r>
              <a:rPr lang="en-US" sz="1600" dirty="0">
                <a:latin typeface="Calibri"/>
                <a:cs typeface="Calibri"/>
              </a:rPr>
              <a:t>earlier</a:t>
            </a:r>
            <a:r>
              <a:rPr lang="en-US" sz="1600" spc="-30" dirty="0">
                <a:latin typeface="Calibri"/>
                <a:cs typeface="Calibri"/>
              </a:rPr>
              <a:t> </a:t>
            </a:r>
            <a:r>
              <a:rPr lang="en-US" sz="1600" dirty="0">
                <a:latin typeface="Calibri"/>
                <a:cs typeface="Calibri"/>
              </a:rPr>
              <a:t>in</a:t>
            </a:r>
            <a:r>
              <a:rPr lang="en-US" sz="1600" spc="-50" dirty="0">
                <a:latin typeface="Calibri"/>
                <a:cs typeface="Calibri"/>
              </a:rPr>
              <a:t> </a:t>
            </a:r>
            <a:r>
              <a:rPr lang="en-US" sz="1600" dirty="0">
                <a:latin typeface="Calibri"/>
                <a:cs typeface="Calibri"/>
              </a:rPr>
              <a:t>the</a:t>
            </a:r>
            <a:r>
              <a:rPr lang="en-US" sz="1600" spc="-20" dirty="0">
                <a:latin typeface="Calibri"/>
                <a:cs typeface="Calibri"/>
              </a:rPr>
              <a:t> year </a:t>
            </a:r>
            <a:r>
              <a:rPr lang="en-US" sz="1600" dirty="0">
                <a:latin typeface="Calibri"/>
                <a:cs typeface="Calibri"/>
              </a:rPr>
              <a:t>and</a:t>
            </a:r>
            <a:r>
              <a:rPr lang="en-US" sz="1600" spc="-35" dirty="0">
                <a:latin typeface="Calibri"/>
                <a:cs typeface="Calibri"/>
              </a:rPr>
              <a:t> </a:t>
            </a:r>
            <a:r>
              <a:rPr lang="en-US" sz="1600" dirty="0">
                <a:latin typeface="Calibri"/>
                <a:cs typeface="Calibri"/>
              </a:rPr>
              <a:t>with</a:t>
            </a:r>
            <a:r>
              <a:rPr lang="en-US" sz="1600" spc="-30" dirty="0">
                <a:latin typeface="Calibri"/>
                <a:cs typeface="Calibri"/>
              </a:rPr>
              <a:t> </a:t>
            </a:r>
            <a:r>
              <a:rPr lang="en-US" sz="1600" dirty="0">
                <a:latin typeface="Calibri"/>
                <a:cs typeface="Calibri"/>
              </a:rPr>
              <a:t>newer</a:t>
            </a:r>
            <a:r>
              <a:rPr lang="en-US" sz="1600" spc="-35" dirty="0">
                <a:latin typeface="Calibri"/>
                <a:cs typeface="Calibri"/>
              </a:rPr>
              <a:t> </a:t>
            </a:r>
            <a:r>
              <a:rPr lang="en-US" sz="1600" spc="-20" dirty="0">
                <a:latin typeface="Calibri"/>
                <a:cs typeface="Calibri"/>
              </a:rPr>
              <a:t>data</a:t>
            </a:r>
            <a:endParaRPr lang="en-US" sz="1600" dirty="0">
              <a:latin typeface="Calibri"/>
              <a:cs typeface="Calibri"/>
            </a:endParaRPr>
          </a:p>
          <a:p>
            <a:pPr marL="756285" marR="298450" lvl="1" indent="-287020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lang="en-US" sz="1600" dirty="0">
                <a:latin typeface="Calibri"/>
                <a:cs typeface="Calibri"/>
              </a:rPr>
              <a:t>Reduce</a:t>
            </a:r>
            <a:r>
              <a:rPr lang="en-US" sz="1600" spc="-40" dirty="0">
                <a:latin typeface="Calibri"/>
                <a:cs typeface="Calibri"/>
              </a:rPr>
              <a:t> </a:t>
            </a:r>
            <a:r>
              <a:rPr lang="en-US" sz="1600" spc="-10" dirty="0">
                <a:latin typeface="Calibri"/>
                <a:cs typeface="Calibri"/>
              </a:rPr>
              <a:t>redundancy </a:t>
            </a:r>
            <a:r>
              <a:rPr lang="en-US" sz="1600" dirty="0">
                <a:latin typeface="Calibri"/>
                <a:cs typeface="Calibri"/>
              </a:rPr>
              <a:t>and</a:t>
            </a:r>
            <a:r>
              <a:rPr lang="en-US" sz="1600" spc="-40" dirty="0">
                <a:latin typeface="Calibri"/>
                <a:cs typeface="Calibri"/>
              </a:rPr>
              <a:t> </a:t>
            </a:r>
            <a:r>
              <a:rPr lang="en-US" sz="1600" dirty="0">
                <a:latin typeface="Calibri"/>
                <a:cs typeface="Calibri"/>
              </a:rPr>
              <a:t>check</a:t>
            </a:r>
            <a:r>
              <a:rPr lang="en-US" sz="1600" spc="-35" dirty="0">
                <a:latin typeface="Calibri"/>
                <a:cs typeface="Calibri"/>
              </a:rPr>
              <a:t> </a:t>
            </a:r>
            <a:r>
              <a:rPr lang="en-US" sz="1600" dirty="0">
                <a:latin typeface="Calibri"/>
                <a:cs typeface="Calibri"/>
              </a:rPr>
              <a:t>box</a:t>
            </a:r>
            <a:r>
              <a:rPr lang="en-US" sz="1600" spc="-45" dirty="0">
                <a:latin typeface="Calibri"/>
                <a:cs typeface="Calibri"/>
              </a:rPr>
              <a:t> </a:t>
            </a:r>
            <a:r>
              <a:rPr lang="en-US" sz="1600" dirty="0">
                <a:latin typeface="Calibri"/>
                <a:cs typeface="Calibri"/>
              </a:rPr>
              <a:t>activities</a:t>
            </a:r>
            <a:r>
              <a:rPr lang="en-US" sz="1600" spc="-25" dirty="0">
                <a:latin typeface="Calibri"/>
                <a:cs typeface="Calibri"/>
              </a:rPr>
              <a:t> of the ODS</a:t>
            </a:r>
            <a:endParaRPr lang="en-US" sz="1600" spc="-20" dirty="0">
              <a:latin typeface="Calibri"/>
              <a:cs typeface="Calibri"/>
            </a:endParaRPr>
          </a:p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0FAD4D5-E226-E3F9-8F50-E39D0DE8C296}"/>
              </a:ext>
            </a:extLst>
          </p:cNvPr>
          <p:cNvPicPr>
            <a:picLocks noGrp="1" noChangeAspect="1"/>
          </p:cNvPicPr>
          <p:nvPr>
            <p:ph sz="half" idx="3"/>
          </p:nvPr>
        </p:nvPicPr>
        <p:blipFill>
          <a:blip r:embed="rId2"/>
          <a:stretch>
            <a:fillRect/>
          </a:stretch>
        </p:blipFill>
        <p:spPr>
          <a:xfrm>
            <a:off x="3962769" y="770776"/>
            <a:ext cx="4986360" cy="3733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758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Communication</a:t>
            </a:r>
            <a:r>
              <a:rPr spc="-80"/>
              <a:t> </a:t>
            </a:r>
            <a:r>
              <a:t>and</a:t>
            </a:r>
            <a:r>
              <a:rPr spc="-40"/>
              <a:t> </a:t>
            </a:r>
            <a:r>
              <a:rPr spc="-10"/>
              <a:t>Resources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0" y="755850"/>
            <a:ext cx="3174459" cy="605934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469265" indent="-456565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469265" algn="l"/>
              </a:tabLst>
            </a:pPr>
            <a:r>
              <a:rPr sz="1600" dirty="0">
                <a:latin typeface="Calibri"/>
                <a:cs typeface="Calibri"/>
              </a:rPr>
              <a:t>Cancer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Program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News</a:t>
            </a:r>
            <a:endParaRPr sz="1600" dirty="0">
              <a:latin typeface="Calibri"/>
              <a:cs typeface="Calibri"/>
            </a:endParaRPr>
          </a:p>
          <a:p>
            <a:pPr marL="469265" indent="-456565">
              <a:lnSpc>
                <a:spcPct val="100000"/>
              </a:lnSpc>
              <a:spcBef>
                <a:spcPts val="380"/>
              </a:spcBef>
              <a:buFont typeface="Arial"/>
              <a:buChar char="•"/>
              <a:tabLst>
                <a:tab pos="469265" algn="l"/>
              </a:tabLst>
            </a:pPr>
            <a:r>
              <a:rPr sz="1600" dirty="0">
                <a:latin typeface="Calibri"/>
                <a:cs typeface="Calibri"/>
              </a:rPr>
              <a:t>NCDB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Call</a:t>
            </a:r>
            <a:r>
              <a:rPr sz="1600" spc="-8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for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Data</a:t>
            </a:r>
            <a:r>
              <a:rPr sz="1600" spc="-7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website</a:t>
            </a:r>
            <a:endParaRPr sz="1600" dirty="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4648200" y="819911"/>
            <a:ext cx="3487420" cy="3836035"/>
            <a:chOff x="4648200" y="819911"/>
            <a:chExt cx="3487420" cy="383603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648200" y="819911"/>
              <a:ext cx="3486899" cy="3835907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4661171" y="1458507"/>
              <a:ext cx="1544955" cy="255904"/>
            </a:xfrm>
            <a:custGeom>
              <a:avLst/>
              <a:gdLst/>
              <a:ahLst/>
              <a:cxnLst/>
              <a:rect l="l" t="t" r="r" b="b"/>
              <a:pathLst>
                <a:path w="1544954" h="255905">
                  <a:moveTo>
                    <a:pt x="901077" y="32397"/>
                  </a:moveTo>
                  <a:lnTo>
                    <a:pt x="901077" y="248399"/>
                  </a:lnTo>
                  <a:lnTo>
                    <a:pt x="866246" y="248832"/>
                  </a:lnTo>
                  <a:lnTo>
                    <a:pt x="913320" y="249110"/>
                  </a:lnTo>
                  <a:lnTo>
                    <a:pt x="956525" y="252361"/>
                  </a:lnTo>
                  <a:lnTo>
                    <a:pt x="1019886" y="255600"/>
                  </a:lnTo>
                  <a:lnTo>
                    <a:pt x="1019886" y="39598"/>
                  </a:lnTo>
                  <a:lnTo>
                    <a:pt x="1056601" y="39230"/>
                  </a:lnTo>
                  <a:lnTo>
                    <a:pt x="1081039" y="37204"/>
                  </a:lnTo>
                  <a:lnTo>
                    <a:pt x="1064514" y="36360"/>
                  </a:lnTo>
                  <a:lnTo>
                    <a:pt x="1021321" y="33121"/>
                  </a:lnTo>
                  <a:lnTo>
                    <a:pt x="901077" y="32397"/>
                  </a:lnTo>
                  <a:close/>
                </a:path>
                <a:path w="1544954" h="255905">
                  <a:moveTo>
                    <a:pt x="1081039" y="37204"/>
                  </a:moveTo>
                  <a:lnTo>
                    <a:pt x="1056601" y="39230"/>
                  </a:lnTo>
                  <a:lnTo>
                    <a:pt x="1019886" y="39598"/>
                  </a:lnTo>
                  <a:lnTo>
                    <a:pt x="1019886" y="255600"/>
                  </a:lnTo>
                  <a:lnTo>
                    <a:pt x="1127874" y="255600"/>
                  </a:lnTo>
                  <a:lnTo>
                    <a:pt x="1127874" y="39598"/>
                  </a:lnTo>
                  <a:lnTo>
                    <a:pt x="1081039" y="37204"/>
                  </a:lnTo>
                  <a:close/>
                </a:path>
                <a:path w="1544954" h="255905">
                  <a:moveTo>
                    <a:pt x="1544396" y="0"/>
                  </a:moveTo>
                  <a:lnTo>
                    <a:pt x="1429562" y="0"/>
                  </a:lnTo>
                  <a:lnTo>
                    <a:pt x="1404721" y="2514"/>
                  </a:lnTo>
                  <a:lnTo>
                    <a:pt x="1393926" y="4317"/>
                  </a:lnTo>
                  <a:lnTo>
                    <a:pt x="1383474" y="6832"/>
                  </a:lnTo>
                  <a:lnTo>
                    <a:pt x="1352524" y="12230"/>
                  </a:lnTo>
                  <a:lnTo>
                    <a:pt x="1340637" y="13677"/>
                  </a:lnTo>
                  <a:lnTo>
                    <a:pt x="1320838" y="16560"/>
                  </a:lnTo>
                  <a:lnTo>
                    <a:pt x="1314005" y="17995"/>
                  </a:lnTo>
                  <a:lnTo>
                    <a:pt x="1307160" y="20154"/>
                  </a:lnTo>
                  <a:lnTo>
                    <a:pt x="1289875" y="24117"/>
                  </a:lnTo>
                  <a:lnTo>
                    <a:pt x="1282674" y="25552"/>
                  </a:lnTo>
                  <a:lnTo>
                    <a:pt x="1275486" y="26276"/>
                  </a:lnTo>
                  <a:lnTo>
                    <a:pt x="1164234" y="29870"/>
                  </a:lnTo>
                  <a:lnTo>
                    <a:pt x="1139037" y="32397"/>
                  </a:lnTo>
                  <a:lnTo>
                    <a:pt x="1081039" y="37204"/>
                  </a:lnTo>
                  <a:lnTo>
                    <a:pt x="1127874" y="39598"/>
                  </a:lnTo>
                  <a:lnTo>
                    <a:pt x="1127874" y="255600"/>
                  </a:lnTo>
                  <a:lnTo>
                    <a:pt x="1164602" y="255231"/>
                  </a:lnTo>
                  <a:lnTo>
                    <a:pt x="1247038" y="248399"/>
                  </a:lnTo>
                  <a:lnTo>
                    <a:pt x="1272235" y="245871"/>
                  </a:lnTo>
                  <a:lnTo>
                    <a:pt x="1383474" y="242277"/>
                  </a:lnTo>
                  <a:lnTo>
                    <a:pt x="1390675" y="241553"/>
                  </a:lnTo>
                  <a:lnTo>
                    <a:pt x="1397876" y="240118"/>
                  </a:lnTo>
                  <a:lnTo>
                    <a:pt x="1415161" y="236156"/>
                  </a:lnTo>
                  <a:lnTo>
                    <a:pt x="1422006" y="233997"/>
                  </a:lnTo>
                  <a:lnTo>
                    <a:pt x="1428838" y="232562"/>
                  </a:lnTo>
                  <a:lnTo>
                    <a:pt x="1448638" y="229679"/>
                  </a:lnTo>
                  <a:lnTo>
                    <a:pt x="1460525" y="228231"/>
                  </a:lnTo>
                  <a:lnTo>
                    <a:pt x="1491475" y="222834"/>
                  </a:lnTo>
                  <a:lnTo>
                    <a:pt x="1501914" y="220319"/>
                  </a:lnTo>
                  <a:lnTo>
                    <a:pt x="1512722" y="218516"/>
                  </a:lnTo>
                  <a:lnTo>
                    <a:pt x="1537563" y="216001"/>
                  </a:lnTo>
                  <a:lnTo>
                    <a:pt x="1544396" y="216001"/>
                  </a:lnTo>
                  <a:lnTo>
                    <a:pt x="1544396" y="0"/>
                  </a:lnTo>
                  <a:close/>
                </a:path>
                <a:path w="1544954" h="255905">
                  <a:moveTo>
                    <a:pt x="164515" y="13322"/>
                  </a:moveTo>
                  <a:lnTo>
                    <a:pt x="164515" y="229311"/>
                  </a:lnTo>
                  <a:lnTo>
                    <a:pt x="129235" y="230390"/>
                  </a:lnTo>
                  <a:lnTo>
                    <a:pt x="127444" y="230390"/>
                  </a:lnTo>
                  <a:lnTo>
                    <a:pt x="115557" y="231482"/>
                  </a:lnTo>
                  <a:lnTo>
                    <a:pt x="114477" y="231482"/>
                  </a:lnTo>
                  <a:lnTo>
                    <a:pt x="114122" y="231838"/>
                  </a:lnTo>
                  <a:lnTo>
                    <a:pt x="113042" y="231838"/>
                  </a:lnTo>
                  <a:lnTo>
                    <a:pt x="112808" y="232064"/>
                  </a:lnTo>
                  <a:lnTo>
                    <a:pt x="281876" y="248030"/>
                  </a:lnTo>
                  <a:lnTo>
                    <a:pt x="593280" y="249834"/>
                  </a:lnTo>
                  <a:lnTo>
                    <a:pt x="593280" y="33832"/>
                  </a:lnTo>
                  <a:lnTo>
                    <a:pt x="651110" y="33544"/>
                  </a:lnTo>
                  <a:lnTo>
                    <a:pt x="389877" y="32042"/>
                  </a:lnTo>
                  <a:lnTo>
                    <a:pt x="200164" y="14033"/>
                  </a:lnTo>
                  <a:lnTo>
                    <a:pt x="164515" y="13322"/>
                  </a:lnTo>
                  <a:close/>
                </a:path>
                <a:path w="1544954" h="255905">
                  <a:moveTo>
                    <a:pt x="651110" y="33544"/>
                  </a:moveTo>
                  <a:lnTo>
                    <a:pt x="593280" y="33832"/>
                  </a:lnTo>
                  <a:lnTo>
                    <a:pt x="593280" y="249834"/>
                  </a:lnTo>
                  <a:lnTo>
                    <a:pt x="701281" y="249834"/>
                  </a:lnTo>
                  <a:lnTo>
                    <a:pt x="701281" y="33832"/>
                  </a:lnTo>
                  <a:lnTo>
                    <a:pt x="651110" y="33544"/>
                  </a:lnTo>
                  <a:close/>
                </a:path>
                <a:path w="1544954" h="255905">
                  <a:moveTo>
                    <a:pt x="793076" y="32397"/>
                  </a:moveTo>
                  <a:lnTo>
                    <a:pt x="651110" y="33544"/>
                  </a:lnTo>
                  <a:lnTo>
                    <a:pt x="701281" y="33832"/>
                  </a:lnTo>
                  <a:lnTo>
                    <a:pt x="701281" y="249834"/>
                  </a:lnTo>
                  <a:lnTo>
                    <a:pt x="866246" y="248832"/>
                  </a:lnTo>
                  <a:lnTo>
                    <a:pt x="793076" y="248399"/>
                  </a:lnTo>
                  <a:lnTo>
                    <a:pt x="793076" y="32397"/>
                  </a:lnTo>
                  <a:close/>
                </a:path>
                <a:path w="1544954" h="255905">
                  <a:moveTo>
                    <a:pt x="901077" y="32397"/>
                  </a:moveTo>
                  <a:lnTo>
                    <a:pt x="793076" y="32397"/>
                  </a:lnTo>
                  <a:lnTo>
                    <a:pt x="793076" y="248399"/>
                  </a:lnTo>
                  <a:lnTo>
                    <a:pt x="866246" y="248832"/>
                  </a:lnTo>
                  <a:lnTo>
                    <a:pt x="901077" y="248399"/>
                  </a:lnTo>
                  <a:lnTo>
                    <a:pt x="901077" y="32397"/>
                  </a:lnTo>
                  <a:close/>
                </a:path>
                <a:path w="1544954" h="255905">
                  <a:moveTo>
                    <a:pt x="355" y="19799"/>
                  </a:moveTo>
                  <a:lnTo>
                    <a:pt x="0" y="20154"/>
                  </a:lnTo>
                  <a:lnTo>
                    <a:pt x="0" y="236156"/>
                  </a:lnTo>
                  <a:lnTo>
                    <a:pt x="108000" y="236156"/>
                  </a:lnTo>
                  <a:lnTo>
                    <a:pt x="108356" y="235800"/>
                  </a:lnTo>
                  <a:lnTo>
                    <a:pt x="355" y="235800"/>
                  </a:lnTo>
                  <a:lnTo>
                    <a:pt x="355" y="19799"/>
                  </a:lnTo>
                  <a:close/>
                </a:path>
                <a:path w="1544954" h="255905">
                  <a:moveTo>
                    <a:pt x="723" y="19075"/>
                  </a:moveTo>
                  <a:lnTo>
                    <a:pt x="355" y="19430"/>
                  </a:lnTo>
                  <a:lnTo>
                    <a:pt x="355" y="235800"/>
                  </a:lnTo>
                  <a:lnTo>
                    <a:pt x="108356" y="235800"/>
                  </a:lnTo>
                  <a:lnTo>
                    <a:pt x="108356" y="235076"/>
                  </a:lnTo>
                  <a:lnTo>
                    <a:pt x="723" y="235076"/>
                  </a:lnTo>
                  <a:lnTo>
                    <a:pt x="723" y="19075"/>
                  </a:lnTo>
                  <a:close/>
                </a:path>
                <a:path w="1544954" h="255905">
                  <a:moveTo>
                    <a:pt x="108724" y="19430"/>
                  </a:moveTo>
                  <a:lnTo>
                    <a:pt x="108356" y="19430"/>
                  </a:lnTo>
                  <a:lnTo>
                    <a:pt x="108356" y="235432"/>
                  </a:lnTo>
                  <a:lnTo>
                    <a:pt x="108724" y="235076"/>
                  </a:lnTo>
                  <a:lnTo>
                    <a:pt x="108724" y="19430"/>
                  </a:lnTo>
                  <a:close/>
                </a:path>
                <a:path w="1544954" h="255905">
                  <a:moveTo>
                    <a:pt x="1079" y="18719"/>
                  </a:moveTo>
                  <a:lnTo>
                    <a:pt x="723" y="18719"/>
                  </a:lnTo>
                  <a:lnTo>
                    <a:pt x="723" y="235076"/>
                  </a:lnTo>
                  <a:lnTo>
                    <a:pt x="108356" y="235076"/>
                  </a:lnTo>
                  <a:lnTo>
                    <a:pt x="108356" y="234721"/>
                  </a:lnTo>
                  <a:lnTo>
                    <a:pt x="1079" y="234721"/>
                  </a:lnTo>
                  <a:lnTo>
                    <a:pt x="1079" y="18719"/>
                  </a:lnTo>
                  <a:close/>
                </a:path>
                <a:path w="1544954" h="255905">
                  <a:moveTo>
                    <a:pt x="56515" y="13322"/>
                  </a:moveTo>
                  <a:lnTo>
                    <a:pt x="21234" y="14401"/>
                  </a:lnTo>
                  <a:lnTo>
                    <a:pt x="19443" y="14401"/>
                  </a:lnTo>
                  <a:lnTo>
                    <a:pt x="7556" y="15481"/>
                  </a:lnTo>
                  <a:lnTo>
                    <a:pt x="6477" y="15481"/>
                  </a:lnTo>
                  <a:lnTo>
                    <a:pt x="6121" y="15836"/>
                  </a:lnTo>
                  <a:lnTo>
                    <a:pt x="5041" y="15836"/>
                  </a:lnTo>
                  <a:lnTo>
                    <a:pt x="4686" y="16192"/>
                  </a:lnTo>
                  <a:lnTo>
                    <a:pt x="3962" y="16192"/>
                  </a:lnTo>
                  <a:lnTo>
                    <a:pt x="3594" y="16560"/>
                  </a:lnTo>
                  <a:lnTo>
                    <a:pt x="3238" y="16560"/>
                  </a:lnTo>
                  <a:lnTo>
                    <a:pt x="2514" y="17271"/>
                  </a:lnTo>
                  <a:lnTo>
                    <a:pt x="2159" y="17271"/>
                  </a:lnTo>
                  <a:lnTo>
                    <a:pt x="1079" y="18351"/>
                  </a:lnTo>
                  <a:lnTo>
                    <a:pt x="1079" y="234721"/>
                  </a:lnTo>
                  <a:lnTo>
                    <a:pt x="108356" y="234721"/>
                  </a:lnTo>
                  <a:lnTo>
                    <a:pt x="108356" y="231698"/>
                  </a:lnTo>
                  <a:lnTo>
                    <a:pt x="109080" y="231698"/>
                  </a:lnTo>
                  <a:lnTo>
                    <a:pt x="92163" y="230035"/>
                  </a:lnTo>
                  <a:lnTo>
                    <a:pt x="56515" y="229311"/>
                  </a:lnTo>
                  <a:lnTo>
                    <a:pt x="56515" y="13322"/>
                  </a:lnTo>
                  <a:close/>
                </a:path>
                <a:path w="1544954" h="255905">
                  <a:moveTo>
                    <a:pt x="109080" y="18719"/>
                  </a:moveTo>
                  <a:lnTo>
                    <a:pt x="108724" y="18719"/>
                  </a:lnTo>
                  <a:lnTo>
                    <a:pt x="108724" y="234721"/>
                  </a:lnTo>
                  <a:lnTo>
                    <a:pt x="109080" y="234721"/>
                  </a:lnTo>
                  <a:lnTo>
                    <a:pt x="109080" y="18719"/>
                  </a:lnTo>
                  <a:close/>
                </a:path>
                <a:path w="1544954" h="255905">
                  <a:moveTo>
                    <a:pt x="109080" y="231698"/>
                  </a:moveTo>
                  <a:lnTo>
                    <a:pt x="109080" y="234353"/>
                  </a:lnTo>
                  <a:lnTo>
                    <a:pt x="110159" y="233273"/>
                  </a:lnTo>
                  <a:lnTo>
                    <a:pt x="110515" y="233273"/>
                  </a:lnTo>
                  <a:lnTo>
                    <a:pt x="111239" y="232562"/>
                  </a:lnTo>
                  <a:lnTo>
                    <a:pt x="111594" y="232562"/>
                  </a:lnTo>
                  <a:lnTo>
                    <a:pt x="111963" y="232194"/>
                  </a:lnTo>
                  <a:lnTo>
                    <a:pt x="112674" y="232194"/>
                  </a:lnTo>
                  <a:lnTo>
                    <a:pt x="112808" y="232064"/>
                  </a:lnTo>
                  <a:lnTo>
                    <a:pt x="109080" y="231698"/>
                  </a:lnTo>
                  <a:close/>
                </a:path>
                <a:path w="1544954" h="255905">
                  <a:moveTo>
                    <a:pt x="164515" y="18351"/>
                  </a:moveTo>
                  <a:lnTo>
                    <a:pt x="109080" y="18351"/>
                  </a:lnTo>
                  <a:lnTo>
                    <a:pt x="109080" y="231698"/>
                  </a:lnTo>
                  <a:lnTo>
                    <a:pt x="112808" y="232064"/>
                  </a:lnTo>
                  <a:lnTo>
                    <a:pt x="113042" y="231838"/>
                  </a:lnTo>
                  <a:lnTo>
                    <a:pt x="114122" y="231838"/>
                  </a:lnTo>
                  <a:lnTo>
                    <a:pt x="114477" y="231482"/>
                  </a:lnTo>
                  <a:lnTo>
                    <a:pt x="115557" y="231482"/>
                  </a:lnTo>
                  <a:lnTo>
                    <a:pt x="127444" y="230390"/>
                  </a:lnTo>
                  <a:lnTo>
                    <a:pt x="129235" y="230390"/>
                  </a:lnTo>
                  <a:lnTo>
                    <a:pt x="164515" y="229311"/>
                  </a:lnTo>
                  <a:lnTo>
                    <a:pt x="164515" y="18351"/>
                  </a:lnTo>
                  <a:close/>
                </a:path>
                <a:path w="1544954" h="255905">
                  <a:moveTo>
                    <a:pt x="164515" y="13322"/>
                  </a:moveTo>
                  <a:lnTo>
                    <a:pt x="56515" y="13322"/>
                  </a:lnTo>
                  <a:lnTo>
                    <a:pt x="56515" y="229311"/>
                  </a:lnTo>
                  <a:lnTo>
                    <a:pt x="92163" y="230035"/>
                  </a:lnTo>
                  <a:lnTo>
                    <a:pt x="109080" y="231698"/>
                  </a:lnTo>
                  <a:lnTo>
                    <a:pt x="108356" y="231698"/>
                  </a:lnTo>
                  <a:lnTo>
                    <a:pt x="108356" y="19430"/>
                  </a:lnTo>
                  <a:lnTo>
                    <a:pt x="108724" y="19430"/>
                  </a:lnTo>
                  <a:lnTo>
                    <a:pt x="108724" y="18719"/>
                  </a:lnTo>
                  <a:lnTo>
                    <a:pt x="109080" y="18719"/>
                  </a:lnTo>
                  <a:lnTo>
                    <a:pt x="109080" y="18351"/>
                  </a:lnTo>
                  <a:lnTo>
                    <a:pt x="164515" y="18351"/>
                  </a:lnTo>
                  <a:lnTo>
                    <a:pt x="164515" y="13322"/>
                  </a:lnTo>
                  <a:close/>
                </a:path>
              </a:pathLst>
            </a:custGeom>
            <a:solidFill>
              <a:srgbClr val="FFFB00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3074" name="Picture 2" descr="HOME | commodorecc">
            <a:extLst>
              <a:ext uri="{FF2B5EF4-FFF2-40B4-BE49-F238E27FC236}">
                <a16:creationId xmlns:a16="http://schemas.microsoft.com/office/drawing/2014/main" id="{BF643D60-E063-B9D6-618C-ED5ED50619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8897" y="1236689"/>
            <a:ext cx="5413781" cy="3684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1140" y="222758"/>
            <a:ext cx="13303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Thank</a:t>
            </a:r>
            <a:r>
              <a:rPr spc="-45"/>
              <a:t> </a:t>
            </a:r>
            <a:r>
              <a:rPr spc="-40"/>
              <a:t>You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17880" y="1154757"/>
            <a:ext cx="6018530" cy="1196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sz="1600">
                <a:latin typeface="Calibri"/>
                <a:cs typeface="Calibri"/>
              </a:rPr>
              <a:t>These</a:t>
            </a:r>
            <a:r>
              <a:rPr sz="1600" spc="-4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slides</a:t>
            </a:r>
            <a:r>
              <a:rPr sz="1600" spc="-5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will</a:t>
            </a:r>
            <a:r>
              <a:rPr sz="1600" spc="-5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be</a:t>
            </a:r>
            <a:r>
              <a:rPr sz="1600" spc="-15">
                <a:latin typeface="Calibri"/>
                <a:cs typeface="Calibri"/>
              </a:rPr>
              <a:t> </a:t>
            </a:r>
            <a:r>
              <a:rPr sz="1600" spc="-10">
                <a:latin typeface="Calibri"/>
                <a:cs typeface="Calibri"/>
              </a:rPr>
              <a:t>distributed</a:t>
            </a:r>
            <a:r>
              <a:rPr sz="1600" spc="-6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as</a:t>
            </a:r>
            <a:r>
              <a:rPr sz="1600" spc="-3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well</a:t>
            </a:r>
            <a:r>
              <a:rPr sz="1600" spc="-4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as</a:t>
            </a:r>
            <a:r>
              <a:rPr sz="1600" spc="-2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a</a:t>
            </a:r>
            <a:r>
              <a:rPr sz="1600" spc="-25">
                <a:latin typeface="Calibri"/>
                <a:cs typeface="Calibri"/>
              </a:rPr>
              <a:t> </a:t>
            </a:r>
            <a:r>
              <a:rPr sz="1600" spc="-10">
                <a:latin typeface="Calibri"/>
                <a:cs typeface="Calibri"/>
              </a:rPr>
              <a:t>recording</a:t>
            </a:r>
            <a:r>
              <a:rPr sz="1600" spc="-3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of</a:t>
            </a:r>
            <a:r>
              <a:rPr sz="1600" spc="-2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this</a:t>
            </a:r>
            <a:r>
              <a:rPr sz="1600" spc="-50">
                <a:latin typeface="Calibri"/>
                <a:cs typeface="Calibri"/>
              </a:rPr>
              <a:t> </a:t>
            </a:r>
            <a:r>
              <a:rPr sz="1600" spc="-10">
                <a:latin typeface="Calibri"/>
                <a:cs typeface="Calibri"/>
              </a:rPr>
              <a:t>presentation. </a:t>
            </a:r>
            <a:r>
              <a:rPr sz="1600">
                <a:latin typeface="Calibri"/>
                <a:cs typeface="Calibri"/>
              </a:rPr>
              <a:t>Thank</a:t>
            </a:r>
            <a:r>
              <a:rPr sz="1600" spc="-8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you</a:t>
            </a:r>
            <a:r>
              <a:rPr sz="1600" spc="-3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for</a:t>
            </a:r>
            <a:r>
              <a:rPr sz="1600" spc="-4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all</a:t>
            </a:r>
            <a:r>
              <a:rPr sz="1600" spc="-7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your</a:t>
            </a:r>
            <a:r>
              <a:rPr sz="1600" spc="-3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work</a:t>
            </a:r>
            <a:r>
              <a:rPr sz="1600" spc="-3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serving</a:t>
            </a:r>
            <a:r>
              <a:rPr sz="1600" spc="-7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our</a:t>
            </a:r>
            <a:r>
              <a:rPr sz="1600" spc="-4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mutual</a:t>
            </a:r>
            <a:r>
              <a:rPr sz="1600" spc="-75">
                <a:latin typeface="Calibri"/>
                <a:cs typeface="Calibri"/>
              </a:rPr>
              <a:t> </a:t>
            </a:r>
            <a:r>
              <a:rPr sz="1600" spc="-10">
                <a:latin typeface="Calibri"/>
                <a:cs typeface="Calibri"/>
              </a:rPr>
              <a:t>customers.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35"/>
              </a:spcBef>
            </a:pPr>
            <a:endParaRPr sz="1600">
              <a:latin typeface="Calibri"/>
              <a:cs typeface="Calibri"/>
            </a:endParaRPr>
          </a:p>
          <a:p>
            <a:pPr marL="433070" algn="ctr">
              <a:lnSpc>
                <a:spcPct val="100000"/>
              </a:lnSpc>
            </a:pPr>
            <a:r>
              <a:rPr sz="1600" u="sng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ncdb@facs.org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1140" y="222758"/>
            <a:ext cx="33172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75">
                <a:solidFill>
                  <a:srgbClr val="00467D"/>
                </a:solidFill>
              </a:rPr>
              <a:t>Topics</a:t>
            </a:r>
            <a:r>
              <a:rPr spc="-114">
                <a:solidFill>
                  <a:srgbClr val="00467D"/>
                </a:solidFill>
              </a:rPr>
              <a:t> </a:t>
            </a:r>
            <a:r>
              <a:rPr spc="-30">
                <a:solidFill>
                  <a:srgbClr val="00467D"/>
                </a:solidFill>
              </a:rPr>
              <a:t>to</a:t>
            </a:r>
            <a:r>
              <a:rPr spc="-75">
                <a:solidFill>
                  <a:srgbClr val="00467D"/>
                </a:solidFill>
              </a:rPr>
              <a:t> </a:t>
            </a:r>
            <a:r>
              <a:rPr spc="-10">
                <a:solidFill>
                  <a:srgbClr val="00467D"/>
                </a:solidFill>
              </a:rPr>
              <a:t>be</a:t>
            </a:r>
            <a:r>
              <a:rPr spc="-80">
                <a:solidFill>
                  <a:srgbClr val="00467D"/>
                </a:solidFill>
              </a:rPr>
              <a:t> </a:t>
            </a:r>
            <a:r>
              <a:rPr spc="-55">
                <a:solidFill>
                  <a:srgbClr val="00467D"/>
                </a:solidFill>
              </a:rPr>
              <a:t>Covered</a:t>
            </a:r>
            <a:r>
              <a:rPr spc="-105">
                <a:solidFill>
                  <a:srgbClr val="00467D"/>
                </a:solidFill>
              </a:rPr>
              <a:t> </a:t>
            </a:r>
            <a:r>
              <a:rPr spc="-45">
                <a:solidFill>
                  <a:srgbClr val="00467D"/>
                </a:solidFill>
              </a:rPr>
              <a:t>Today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2891" y="677520"/>
            <a:ext cx="4964430" cy="3127138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2000" b="1" spc="-10">
                <a:latin typeface="Calibri"/>
                <a:cs typeface="Calibri"/>
              </a:rPr>
              <a:t>Updates</a:t>
            </a:r>
            <a:endParaRPr sz="2000">
              <a:latin typeface="Calibri"/>
              <a:cs typeface="Calibri"/>
            </a:endParaRPr>
          </a:p>
          <a:p>
            <a:pPr marL="754380" indent="-457200">
              <a:lnSpc>
                <a:spcPct val="100000"/>
              </a:lnSpc>
              <a:spcBef>
                <a:spcPts val="290"/>
              </a:spcBef>
              <a:buFont typeface="Arial"/>
              <a:buChar char="•"/>
              <a:tabLst>
                <a:tab pos="754380" algn="l"/>
              </a:tabLst>
            </a:pPr>
            <a:r>
              <a:rPr sz="2000">
                <a:latin typeface="Calibri"/>
                <a:cs typeface="Calibri"/>
              </a:rPr>
              <a:t>202</a:t>
            </a:r>
            <a:r>
              <a:rPr lang="en-US" sz="2000">
                <a:latin typeface="Calibri"/>
                <a:cs typeface="Calibri"/>
              </a:rPr>
              <a:t>5</a:t>
            </a:r>
            <a:r>
              <a:rPr sz="2000" spc="-55">
                <a:latin typeface="Calibri"/>
                <a:cs typeface="Calibri"/>
              </a:rPr>
              <a:t> </a:t>
            </a:r>
            <a:r>
              <a:rPr sz="2000" spc="-10">
                <a:latin typeface="Calibri"/>
                <a:cs typeface="Calibri"/>
              </a:rPr>
              <a:t>Layout</a:t>
            </a:r>
            <a:endParaRPr sz="2000">
              <a:latin typeface="Calibri"/>
              <a:cs typeface="Calibri"/>
            </a:endParaRPr>
          </a:p>
          <a:p>
            <a:pPr marL="1211580" lvl="1" indent="-457200">
              <a:lnSpc>
                <a:spcPct val="100000"/>
              </a:lnSpc>
              <a:spcBef>
                <a:spcPts val="445"/>
              </a:spcBef>
              <a:buFont typeface="Arial"/>
              <a:buChar char="•"/>
              <a:tabLst>
                <a:tab pos="1211580" algn="l"/>
              </a:tabLst>
            </a:pPr>
            <a:r>
              <a:rPr sz="1600">
                <a:latin typeface="Calibri"/>
                <a:cs typeface="Calibri"/>
              </a:rPr>
              <a:t>File</a:t>
            </a:r>
            <a:r>
              <a:rPr sz="1600" spc="-50">
                <a:latin typeface="Calibri"/>
                <a:cs typeface="Calibri"/>
              </a:rPr>
              <a:t> </a:t>
            </a:r>
            <a:r>
              <a:rPr sz="1600" spc="-10">
                <a:latin typeface="Calibri"/>
                <a:cs typeface="Calibri"/>
              </a:rPr>
              <a:t>Extract</a:t>
            </a:r>
            <a:r>
              <a:rPr sz="1600" spc="-50">
                <a:latin typeface="Calibri"/>
                <a:cs typeface="Calibri"/>
              </a:rPr>
              <a:t> </a:t>
            </a:r>
            <a:r>
              <a:rPr sz="1600" spc="-10">
                <a:latin typeface="Calibri"/>
                <a:cs typeface="Calibri"/>
              </a:rPr>
              <a:t>Requirements,</a:t>
            </a:r>
            <a:r>
              <a:rPr sz="1600" spc="-60">
                <a:latin typeface="Calibri"/>
                <a:cs typeface="Calibri"/>
              </a:rPr>
              <a:t> </a:t>
            </a:r>
            <a:r>
              <a:rPr sz="1600" spc="-10">
                <a:latin typeface="Calibri"/>
                <a:cs typeface="Calibri"/>
              </a:rPr>
              <a:t>Layout</a:t>
            </a:r>
            <a:r>
              <a:rPr sz="1600" spc="-3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and</a:t>
            </a:r>
            <a:r>
              <a:rPr sz="1600" spc="-45">
                <a:latin typeface="Calibri"/>
                <a:cs typeface="Calibri"/>
              </a:rPr>
              <a:t> </a:t>
            </a:r>
            <a:r>
              <a:rPr sz="1600" spc="-10">
                <a:latin typeface="Calibri"/>
                <a:cs typeface="Calibri"/>
              </a:rPr>
              <a:t>Edits</a:t>
            </a:r>
            <a:endParaRPr sz="1600">
              <a:latin typeface="Calibri"/>
              <a:cs typeface="Calibri"/>
            </a:endParaRPr>
          </a:p>
          <a:p>
            <a:pPr marL="754380" indent="-457200">
              <a:lnSpc>
                <a:spcPct val="100000"/>
              </a:lnSpc>
              <a:spcBef>
                <a:spcPts val="420"/>
              </a:spcBef>
              <a:buFont typeface="Arial"/>
              <a:buChar char="•"/>
              <a:tabLst>
                <a:tab pos="754380" algn="l"/>
              </a:tabLst>
            </a:pPr>
            <a:r>
              <a:rPr sz="2000" spc="-10">
                <a:latin typeface="Calibri"/>
                <a:cs typeface="Calibri"/>
              </a:rPr>
              <a:t>STORE</a:t>
            </a:r>
            <a:r>
              <a:rPr sz="2000" spc="-55">
                <a:latin typeface="Calibri"/>
                <a:cs typeface="Calibri"/>
              </a:rPr>
              <a:t> </a:t>
            </a:r>
            <a:r>
              <a:rPr sz="2000">
                <a:latin typeface="Calibri"/>
                <a:cs typeface="Calibri"/>
              </a:rPr>
              <a:t>202</a:t>
            </a:r>
            <a:r>
              <a:rPr lang="en-US" sz="2000">
                <a:latin typeface="Calibri"/>
                <a:cs typeface="Calibri"/>
              </a:rPr>
              <a:t>5</a:t>
            </a:r>
            <a:r>
              <a:rPr sz="2000" spc="-70">
                <a:latin typeface="Calibri"/>
                <a:cs typeface="Calibri"/>
              </a:rPr>
              <a:t> </a:t>
            </a:r>
            <a:r>
              <a:rPr sz="2000" spc="-10">
                <a:latin typeface="Calibri"/>
                <a:cs typeface="Calibri"/>
              </a:rPr>
              <a:t>Updates</a:t>
            </a:r>
            <a:endParaRPr sz="2000">
              <a:latin typeface="Calibri"/>
              <a:cs typeface="Calibri"/>
            </a:endParaRPr>
          </a:p>
          <a:p>
            <a:pPr marL="1200785" lvl="1" indent="-286385">
              <a:lnSpc>
                <a:spcPct val="100000"/>
              </a:lnSpc>
              <a:spcBef>
                <a:spcPts val="219"/>
              </a:spcBef>
              <a:buFont typeface="Arial"/>
              <a:buChar char="•"/>
              <a:tabLst>
                <a:tab pos="1200785" algn="l"/>
              </a:tabLst>
            </a:pPr>
            <a:r>
              <a:rPr sz="1600">
                <a:latin typeface="Calibri"/>
                <a:cs typeface="Calibri"/>
              </a:rPr>
              <a:t>Removed</a:t>
            </a:r>
            <a:r>
              <a:rPr sz="1600" spc="-4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data</a:t>
            </a:r>
            <a:r>
              <a:rPr sz="1600" spc="-90">
                <a:latin typeface="Calibri"/>
                <a:cs typeface="Calibri"/>
              </a:rPr>
              <a:t> </a:t>
            </a:r>
            <a:r>
              <a:rPr sz="1600" spc="-20">
                <a:latin typeface="Calibri"/>
                <a:cs typeface="Calibri"/>
              </a:rPr>
              <a:t>items</a:t>
            </a:r>
            <a:endParaRPr sz="1600">
              <a:latin typeface="Calibri"/>
              <a:cs typeface="Calibri"/>
            </a:endParaRPr>
          </a:p>
          <a:p>
            <a:pPr marL="1200785" lvl="1" indent="-286385">
              <a:lnSpc>
                <a:spcPct val="100000"/>
              </a:lnSpc>
              <a:buFont typeface="Arial"/>
              <a:buChar char="•"/>
              <a:tabLst>
                <a:tab pos="1200785" algn="l"/>
              </a:tabLst>
            </a:pPr>
            <a:r>
              <a:rPr sz="1600">
                <a:latin typeface="Calibri"/>
                <a:cs typeface="Calibri"/>
              </a:rPr>
              <a:t>New</a:t>
            </a:r>
            <a:r>
              <a:rPr sz="1600" spc="-3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data</a:t>
            </a:r>
            <a:r>
              <a:rPr sz="1600" spc="-55">
                <a:latin typeface="Calibri"/>
                <a:cs typeface="Calibri"/>
              </a:rPr>
              <a:t> </a:t>
            </a:r>
            <a:r>
              <a:rPr sz="1600" spc="-20">
                <a:latin typeface="Calibri"/>
                <a:cs typeface="Calibri"/>
              </a:rPr>
              <a:t>items</a:t>
            </a:r>
            <a:endParaRPr sz="1600">
              <a:latin typeface="Calibri"/>
              <a:cs typeface="Calibri"/>
            </a:endParaRPr>
          </a:p>
          <a:p>
            <a:pPr marL="1200785" lvl="1" indent="-286385">
              <a:lnSpc>
                <a:spcPct val="100000"/>
              </a:lnSpc>
              <a:buFont typeface="Arial"/>
              <a:buChar char="•"/>
              <a:tabLst>
                <a:tab pos="1200785" algn="l"/>
              </a:tabLst>
            </a:pPr>
            <a:r>
              <a:rPr sz="1600">
                <a:latin typeface="Calibri"/>
                <a:cs typeface="Calibri"/>
              </a:rPr>
              <a:t>Changed</a:t>
            </a:r>
            <a:r>
              <a:rPr sz="1600" spc="-7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data</a:t>
            </a:r>
            <a:r>
              <a:rPr sz="1600" spc="-70">
                <a:latin typeface="Calibri"/>
                <a:cs typeface="Calibri"/>
              </a:rPr>
              <a:t> </a:t>
            </a:r>
            <a:r>
              <a:rPr sz="1600" spc="-20">
                <a:latin typeface="Calibri"/>
                <a:cs typeface="Calibri"/>
              </a:rPr>
              <a:t>items</a:t>
            </a:r>
            <a:endParaRPr sz="1600">
              <a:latin typeface="Calibri"/>
              <a:cs typeface="Calibri"/>
            </a:endParaRPr>
          </a:p>
          <a:p>
            <a:pPr marL="754380" indent="-457200">
              <a:lnSpc>
                <a:spcPct val="100000"/>
              </a:lnSpc>
              <a:spcBef>
                <a:spcPts val="259"/>
              </a:spcBef>
              <a:buFont typeface="Arial"/>
              <a:buChar char="•"/>
              <a:tabLst>
                <a:tab pos="754380" algn="l"/>
              </a:tabLst>
            </a:pPr>
            <a:r>
              <a:rPr sz="2000" spc="-10">
                <a:latin typeface="Calibri"/>
                <a:cs typeface="Calibri"/>
              </a:rPr>
              <a:t>Standard</a:t>
            </a:r>
            <a:r>
              <a:rPr sz="2000" spc="-65">
                <a:latin typeface="Calibri"/>
                <a:cs typeface="Calibri"/>
              </a:rPr>
              <a:t> </a:t>
            </a:r>
            <a:r>
              <a:rPr sz="2000" spc="-25">
                <a:latin typeface="Calibri"/>
                <a:cs typeface="Calibri"/>
              </a:rPr>
              <a:t>6.4</a:t>
            </a:r>
            <a:endParaRPr sz="2000">
              <a:latin typeface="Calibri"/>
              <a:cs typeface="Calibri"/>
            </a:endParaRPr>
          </a:p>
          <a:p>
            <a:pPr marL="1211580" lvl="1" indent="-457200">
              <a:lnSpc>
                <a:spcPct val="100000"/>
              </a:lnSpc>
              <a:spcBef>
                <a:spcPts val="445"/>
              </a:spcBef>
              <a:buFont typeface="Arial"/>
              <a:buChar char="•"/>
              <a:tabLst>
                <a:tab pos="1211580" algn="l"/>
              </a:tabLst>
            </a:pPr>
            <a:r>
              <a:rPr lang="en-US" sz="1600" spc="-35">
                <a:latin typeface="Calibri"/>
                <a:cs typeface="Calibri"/>
              </a:rPr>
              <a:t>NO</a:t>
            </a:r>
            <a:r>
              <a:rPr sz="1600" spc="-3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Call</a:t>
            </a:r>
            <a:r>
              <a:rPr sz="1600" spc="-7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for</a:t>
            </a:r>
            <a:r>
              <a:rPr sz="1600" spc="-40">
                <a:latin typeface="Calibri"/>
                <a:cs typeface="Calibri"/>
              </a:rPr>
              <a:t> </a:t>
            </a:r>
            <a:r>
              <a:rPr sz="1600" spc="-20">
                <a:latin typeface="Calibri"/>
                <a:cs typeface="Calibri"/>
              </a:rPr>
              <a:t>Data</a:t>
            </a:r>
            <a:endParaRPr sz="1600">
              <a:latin typeface="Calibri"/>
              <a:cs typeface="Calibri"/>
            </a:endParaRPr>
          </a:p>
          <a:p>
            <a:pPr marL="754380" indent="-457200">
              <a:lnSpc>
                <a:spcPct val="100000"/>
              </a:lnSpc>
              <a:spcBef>
                <a:spcPts val="415"/>
              </a:spcBef>
              <a:buFont typeface="Arial"/>
              <a:buChar char="•"/>
              <a:tabLst>
                <a:tab pos="754380" algn="l"/>
              </a:tabLst>
            </a:pPr>
            <a:r>
              <a:rPr sz="2000" spc="-10">
                <a:latin typeface="Calibri"/>
                <a:cs typeface="Calibri"/>
              </a:rPr>
              <a:t>Communication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1140" y="222758"/>
            <a:ext cx="616966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/>
              <a:t>RCRS </a:t>
            </a:r>
            <a:r>
              <a:t>File</a:t>
            </a:r>
            <a:r>
              <a:rPr spc="-85"/>
              <a:t> </a:t>
            </a:r>
            <a:r>
              <a:t>Extract</a:t>
            </a:r>
            <a:r>
              <a:rPr spc="-75"/>
              <a:t> </a:t>
            </a:r>
            <a:r>
              <a:rPr spc="-10"/>
              <a:t>Requirements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6880" y="985838"/>
            <a:ext cx="5668010" cy="3411830"/>
          </a:xfrm>
          <a:prstGeom prst="rect">
            <a:avLst/>
          </a:prstGeom>
        </p:spPr>
        <p:txBody>
          <a:bodyPr vert="horz" wrap="square" lIns="0" tIns="48894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384"/>
              </a:spcBef>
            </a:pPr>
            <a:r>
              <a:rPr sz="1800" b="1">
                <a:solidFill>
                  <a:srgbClr val="16375E"/>
                </a:solidFill>
                <a:latin typeface="Calibri"/>
                <a:cs typeface="Calibri"/>
              </a:rPr>
              <a:t>XML</a:t>
            </a:r>
            <a:r>
              <a:rPr sz="1800" b="1" spc="-50">
                <a:solidFill>
                  <a:srgbClr val="16375E"/>
                </a:solidFill>
                <a:latin typeface="Calibri"/>
                <a:cs typeface="Calibri"/>
              </a:rPr>
              <a:t> </a:t>
            </a:r>
            <a:r>
              <a:rPr sz="1800" b="1" spc="-10">
                <a:solidFill>
                  <a:srgbClr val="16375E"/>
                </a:solidFill>
                <a:latin typeface="Calibri"/>
                <a:cs typeface="Calibri"/>
              </a:rPr>
              <a:t>Version</a:t>
            </a:r>
            <a:endParaRPr sz="1800">
              <a:latin typeface="Calibri"/>
              <a:cs typeface="Calibri"/>
            </a:endParaRPr>
          </a:p>
          <a:p>
            <a:pPr marL="297180" indent="-284480">
              <a:lnSpc>
                <a:spcPct val="100000"/>
              </a:lnSpc>
              <a:spcBef>
                <a:spcPts val="245"/>
              </a:spcBef>
              <a:buFont typeface="Arial"/>
              <a:buChar char="•"/>
              <a:tabLst>
                <a:tab pos="297180" algn="l"/>
              </a:tabLst>
            </a:pPr>
            <a:r>
              <a:rPr sz="1600">
                <a:latin typeface="Calibri"/>
                <a:cs typeface="Calibri"/>
              </a:rPr>
              <a:t>v2</a:t>
            </a:r>
            <a:r>
              <a:rPr lang="en-US" sz="1600">
                <a:latin typeface="Calibri"/>
                <a:cs typeface="Calibri"/>
              </a:rPr>
              <a:t>4</a:t>
            </a:r>
            <a:r>
              <a:rPr sz="1600" spc="-3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and</a:t>
            </a:r>
            <a:r>
              <a:rPr sz="1600" spc="-4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v2</a:t>
            </a:r>
            <a:r>
              <a:rPr lang="en-US" sz="1600">
                <a:latin typeface="Calibri"/>
                <a:cs typeface="Calibri"/>
              </a:rPr>
              <a:t>5</a:t>
            </a:r>
            <a:r>
              <a:rPr sz="1600" spc="-2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XML</a:t>
            </a:r>
            <a:r>
              <a:rPr sz="1600" spc="-4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files</a:t>
            </a:r>
            <a:r>
              <a:rPr sz="1600" spc="-55">
                <a:latin typeface="Calibri"/>
                <a:cs typeface="Calibri"/>
              </a:rPr>
              <a:t> </a:t>
            </a:r>
            <a:r>
              <a:rPr sz="1600" spc="-10">
                <a:latin typeface="Calibri"/>
                <a:cs typeface="Calibri"/>
              </a:rPr>
              <a:t>supported</a:t>
            </a:r>
            <a:endParaRPr sz="1600">
              <a:latin typeface="Calibri"/>
              <a:cs typeface="Calibri"/>
            </a:endParaRPr>
          </a:p>
          <a:p>
            <a:pPr marL="469900">
              <a:spcBef>
                <a:spcPts val="385"/>
              </a:spcBef>
            </a:pPr>
            <a:r>
              <a:rPr sz="1600">
                <a:latin typeface="Calibri"/>
                <a:cs typeface="Calibri"/>
              </a:rPr>
              <a:t>*</a:t>
            </a:r>
            <a:r>
              <a:rPr sz="1600" spc="-3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v2</a:t>
            </a:r>
            <a:r>
              <a:rPr lang="en-US" sz="1600">
                <a:latin typeface="Calibri"/>
                <a:cs typeface="Calibri"/>
              </a:rPr>
              <a:t>3</a:t>
            </a:r>
            <a:r>
              <a:rPr sz="1600" spc="-3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will</a:t>
            </a:r>
            <a:r>
              <a:rPr sz="1600" spc="-55">
                <a:latin typeface="Calibri"/>
                <a:cs typeface="Calibri"/>
              </a:rPr>
              <a:t> </a:t>
            </a:r>
            <a:r>
              <a:rPr sz="1600" spc="-10">
                <a:latin typeface="Calibri"/>
                <a:cs typeface="Calibri"/>
              </a:rPr>
              <a:t>retire</a:t>
            </a:r>
            <a:r>
              <a:rPr sz="1600" spc="-30">
                <a:latin typeface="Calibri"/>
                <a:cs typeface="Calibri"/>
              </a:rPr>
              <a:t> </a:t>
            </a:r>
            <a:r>
              <a:rPr lang="en-US" sz="1600">
                <a:latin typeface="Calibri"/>
                <a:cs typeface="Calibri"/>
              </a:rPr>
              <a:t>Jan. 11</a:t>
            </a:r>
            <a:r>
              <a:rPr sz="1600">
                <a:latin typeface="Calibri"/>
                <a:cs typeface="Calibri"/>
              </a:rPr>
              <a:t>,</a:t>
            </a:r>
            <a:r>
              <a:rPr sz="1600" spc="-30">
                <a:latin typeface="Calibri"/>
                <a:cs typeface="Calibri"/>
              </a:rPr>
              <a:t> </a:t>
            </a:r>
            <a:r>
              <a:rPr lang="en-US" sz="1600" spc="-20">
                <a:latin typeface="Calibri"/>
                <a:cs typeface="Calibri"/>
              </a:rPr>
              <a:t>2025;  once v25 launched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1800" b="1" spc="-20">
                <a:solidFill>
                  <a:srgbClr val="16375E"/>
                </a:solidFill>
                <a:latin typeface="Calibri"/>
                <a:cs typeface="Calibri"/>
              </a:rPr>
              <a:t>Data</a:t>
            </a:r>
            <a:endParaRPr sz="1800">
              <a:latin typeface="Calibri"/>
              <a:cs typeface="Calibri"/>
            </a:endParaRPr>
          </a:p>
          <a:p>
            <a:pPr marL="297180" indent="-284480">
              <a:lnSpc>
                <a:spcPct val="100000"/>
              </a:lnSpc>
              <a:spcBef>
                <a:spcPts val="415"/>
              </a:spcBef>
              <a:buFont typeface="Arial"/>
              <a:buChar char="•"/>
              <a:tabLst>
                <a:tab pos="297180" algn="l"/>
              </a:tabLst>
            </a:pPr>
            <a:r>
              <a:rPr sz="1600">
                <a:latin typeface="Calibri"/>
                <a:cs typeface="Calibri"/>
              </a:rPr>
              <a:t>Data</a:t>
            </a:r>
            <a:r>
              <a:rPr sz="1600" spc="-6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to</a:t>
            </a:r>
            <a:r>
              <a:rPr sz="1600" spc="-3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include</a:t>
            </a:r>
            <a:r>
              <a:rPr sz="1600" spc="-6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“I”</a:t>
            </a:r>
            <a:r>
              <a:rPr sz="1600" spc="-4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Incident</a:t>
            </a:r>
            <a:r>
              <a:rPr sz="1600" spc="-6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Fields</a:t>
            </a:r>
            <a:r>
              <a:rPr sz="1600" spc="-70">
                <a:latin typeface="Calibri"/>
                <a:cs typeface="Calibri"/>
              </a:rPr>
              <a:t> </a:t>
            </a:r>
            <a:r>
              <a:rPr sz="1600" spc="-35">
                <a:latin typeface="Calibri"/>
                <a:cs typeface="Calibri"/>
              </a:rPr>
              <a:t> </a:t>
            </a:r>
            <a:r>
              <a:rPr lang="en-US" sz="1600" spc="-35">
                <a:latin typeface="Calibri"/>
                <a:cs typeface="Calibri"/>
              </a:rPr>
              <a:t>and “A” type NPI data fields</a:t>
            </a:r>
          </a:p>
          <a:p>
            <a:pPr marL="297180" indent="-284480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297180" algn="l"/>
              </a:tabLst>
            </a:pPr>
            <a:r>
              <a:rPr sz="1600">
                <a:latin typeface="Calibri"/>
                <a:cs typeface="Calibri"/>
              </a:rPr>
              <a:t>NCDB</a:t>
            </a:r>
            <a:r>
              <a:rPr sz="1600" spc="-4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Call</a:t>
            </a:r>
            <a:r>
              <a:rPr sz="1600" spc="-7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for</a:t>
            </a:r>
            <a:r>
              <a:rPr sz="1600" spc="-4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Data</a:t>
            </a:r>
            <a:r>
              <a:rPr sz="1600" spc="-65">
                <a:latin typeface="Calibri"/>
                <a:cs typeface="Calibri"/>
              </a:rPr>
              <a:t> </a:t>
            </a:r>
            <a:r>
              <a:rPr sz="1600">
                <a:latin typeface="Wingdings"/>
                <a:cs typeface="Wingdings"/>
              </a:rPr>
              <a:t></a:t>
            </a:r>
            <a:r>
              <a:rPr sz="1600" spc="-75">
                <a:latin typeface="Times New Roman"/>
                <a:cs typeface="Times New Roman"/>
              </a:rPr>
              <a:t> </a:t>
            </a:r>
            <a:r>
              <a:rPr lang="en-US" sz="1600">
                <a:latin typeface="Calibri"/>
                <a:cs typeface="Calibri"/>
              </a:rPr>
              <a:t>No more Call for Data</a:t>
            </a:r>
          </a:p>
          <a:p>
            <a:pPr marL="12700">
              <a:lnSpc>
                <a:spcPct val="100000"/>
              </a:lnSpc>
              <a:spcBef>
                <a:spcPts val="1550"/>
              </a:spcBef>
            </a:pPr>
            <a:r>
              <a:rPr sz="1800" b="1" spc="-10">
                <a:solidFill>
                  <a:srgbClr val="16375E"/>
                </a:solidFill>
                <a:latin typeface="Calibri"/>
                <a:cs typeface="Calibri"/>
              </a:rPr>
              <a:t>Upload</a:t>
            </a:r>
            <a:r>
              <a:rPr sz="1800" b="1" spc="-50">
                <a:solidFill>
                  <a:srgbClr val="16375E"/>
                </a:solidFill>
                <a:latin typeface="Calibri"/>
                <a:cs typeface="Calibri"/>
              </a:rPr>
              <a:t> </a:t>
            </a:r>
            <a:r>
              <a:rPr sz="1600" b="1" spc="-10">
                <a:solidFill>
                  <a:srgbClr val="16375E"/>
                </a:solidFill>
                <a:latin typeface="Calibri"/>
                <a:cs typeface="Calibri"/>
              </a:rPr>
              <a:t>Restrictions</a:t>
            </a:r>
            <a:endParaRPr sz="1600">
              <a:latin typeface="Calibri"/>
              <a:cs typeface="Calibri"/>
            </a:endParaRPr>
          </a:p>
          <a:p>
            <a:pPr marL="297180" indent="-284480">
              <a:lnSpc>
                <a:spcPct val="100000"/>
              </a:lnSpc>
              <a:spcBef>
                <a:spcPts val="850"/>
              </a:spcBef>
              <a:buFont typeface="Arial"/>
              <a:buChar char="•"/>
              <a:tabLst>
                <a:tab pos="297180" algn="l"/>
              </a:tabLst>
            </a:pPr>
            <a:r>
              <a:rPr sz="1600">
                <a:latin typeface="Calibri"/>
                <a:cs typeface="Calibri"/>
              </a:rPr>
              <a:t>Each</a:t>
            </a:r>
            <a:r>
              <a:rPr sz="1600" spc="-4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file</a:t>
            </a:r>
            <a:r>
              <a:rPr sz="1600" spc="-55">
                <a:latin typeface="Calibri"/>
                <a:cs typeface="Calibri"/>
              </a:rPr>
              <a:t> </a:t>
            </a:r>
            <a:r>
              <a:rPr sz="1600" spc="-10">
                <a:latin typeface="Calibri"/>
                <a:cs typeface="Calibri"/>
              </a:rPr>
              <a:t>contains</a:t>
            </a:r>
            <a:r>
              <a:rPr sz="1600" spc="-6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only</a:t>
            </a:r>
            <a:r>
              <a:rPr sz="1600" spc="-4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1</a:t>
            </a:r>
            <a:r>
              <a:rPr sz="1600" spc="-3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unique</a:t>
            </a:r>
            <a:r>
              <a:rPr sz="1600" spc="-45">
                <a:latin typeface="Calibri"/>
                <a:cs typeface="Calibri"/>
              </a:rPr>
              <a:t> </a:t>
            </a:r>
            <a:r>
              <a:rPr sz="1600" spc="-25">
                <a:latin typeface="Calibri"/>
                <a:cs typeface="Calibri"/>
              </a:rPr>
              <a:t>FIN</a:t>
            </a:r>
            <a:endParaRPr sz="1600">
              <a:latin typeface="Calibri"/>
              <a:cs typeface="Calibri"/>
            </a:endParaRPr>
          </a:p>
          <a:p>
            <a:pPr marL="297180" indent="-284480">
              <a:lnSpc>
                <a:spcPct val="100000"/>
              </a:lnSpc>
              <a:spcBef>
                <a:spcPts val="960"/>
              </a:spcBef>
              <a:buFont typeface="Arial"/>
              <a:buChar char="•"/>
              <a:tabLst>
                <a:tab pos="297180" algn="l"/>
              </a:tabLst>
            </a:pPr>
            <a:r>
              <a:rPr sz="1600">
                <a:latin typeface="Calibri"/>
                <a:cs typeface="Calibri"/>
              </a:rPr>
              <a:t>For</a:t>
            </a:r>
            <a:r>
              <a:rPr sz="1600" spc="-2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INCP</a:t>
            </a:r>
            <a:r>
              <a:rPr sz="1600" spc="-55">
                <a:latin typeface="Calibri"/>
                <a:cs typeface="Calibri"/>
              </a:rPr>
              <a:t> </a:t>
            </a:r>
            <a:r>
              <a:rPr sz="1600" spc="-10">
                <a:latin typeface="Calibri"/>
                <a:cs typeface="Calibri"/>
              </a:rPr>
              <a:t>Networks </a:t>
            </a:r>
            <a:r>
              <a:rPr sz="1600">
                <a:latin typeface="Calibri"/>
                <a:cs typeface="Calibri"/>
              </a:rPr>
              <a:t>each</a:t>
            </a:r>
            <a:r>
              <a:rPr sz="1600" spc="-4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file</a:t>
            </a:r>
            <a:r>
              <a:rPr sz="1600" spc="-6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must</a:t>
            </a:r>
            <a:r>
              <a:rPr sz="1600" spc="-5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be</a:t>
            </a:r>
            <a:r>
              <a:rPr sz="1600" spc="-30">
                <a:latin typeface="Calibri"/>
                <a:cs typeface="Calibri"/>
              </a:rPr>
              <a:t> </a:t>
            </a:r>
            <a:r>
              <a:rPr sz="1600" spc="-10">
                <a:latin typeface="Calibri"/>
                <a:cs typeface="Calibri"/>
              </a:rPr>
              <a:t>submitted</a:t>
            </a:r>
            <a:r>
              <a:rPr sz="1600" spc="-5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at</a:t>
            </a:r>
            <a:r>
              <a:rPr sz="1600" spc="-4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the</a:t>
            </a:r>
            <a:r>
              <a:rPr sz="1600" spc="-4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child</a:t>
            </a:r>
            <a:r>
              <a:rPr sz="1600" spc="-65">
                <a:latin typeface="Calibri"/>
                <a:cs typeface="Calibri"/>
              </a:rPr>
              <a:t> </a:t>
            </a:r>
            <a:r>
              <a:rPr sz="1600" spc="-10">
                <a:latin typeface="Calibri"/>
                <a:cs typeface="Calibri"/>
              </a:rPr>
              <a:t>level</a:t>
            </a:r>
            <a:endParaRPr sz="1600">
              <a:latin typeface="Calibri"/>
              <a:cs typeface="Calibri"/>
            </a:endParaRPr>
          </a:p>
          <a:p>
            <a:pPr marL="297180" indent="-284480">
              <a:lnSpc>
                <a:spcPct val="100000"/>
              </a:lnSpc>
              <a:spcBef>
                <a:spcPts val="960"/>
              </a:spcBef>
              <a:buFont typeface="Arial"/>
              <a:buChar char="•"/>
              <a:tabLst>
                <a:tab pos="297180" algn="l"/>
              </a:tabLst>
            </a:pPr>
            <a:r>
              <a:rPr sz="1600" spc="-35">
                <a:latin typeface="Calibri"/>
                <a:cs typeface="Calibri"/>
              </a:rPr>
              <a:t>You </a:t>
            </a:r>
            <a:r>
              <a:rPr sz="1600">
                <a:latin typeface="Calibri"/>
                <a:cs typeface="Calibri"/>
              </a:rPr>
              <a:t>must</a:t>
            </a:r>
            <a:r>
              <a:rPr sz="1600" spc="-5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be</a:t>
            </a:r>
            <a:r>
              <a:rPr sz="1600" spc="-2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an</a:t>
            </a:r>
            <a:r>
              <a:rPr sz="1600" spc="-40">
                <a:latin typeface="Calibri"/>
                <a:cs typeface="Calibri"/>
              </a:rPr>
              <a:t> </a:t>
            </a:r>
            <a:r>
              <a:rPr sz="1600" spc="-10">
                <a:latin typeface="Calibri"/>
                <a:cs typeface="Calibri"/>
              </a:rPr>
              <a:t>Uploader</a:t>
            </a:r>
            <a:r>
              <a:rPr sz="1600" spc="-5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for</a:t>
            </a:r>
            <a:r>
              <a:rPr sz="1600" spc="-2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the</a:t>
            </a:r>
            <a:r>
              <a:rPr sz="1600" spc="-3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FIN</a:t>
            </a:r>
            <a:r>
              <a:rPr sz="1600" spc="-4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in</a:t>
            </a:r>
            <a:r>
              <a:rPr sz="1600" spc="-4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the</a:t>
            </a:r>
            <a:r>
              <a:rPr sz="1600" spc="-35">
                <a:latin typeface="Calibri"/>
                <a:cs typeface="Calibri"/>
              </a:rPr>
              <a:t> </a:t>
            </a:r>
            <a:r>
              <a:rPr sz="1600" spc="-20">
                <a:latin typeface="Calibri"/>
                <a:cs typeface="Calibri"/>
              </a:rPr>
              <a:t>file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1140" y="222758"/>
            <a:ext cx="601726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/>
              <a:t> </a:t>
            </a:r>
            <a:r>
              <a:rPr lang="en-US" spc="-25"/>
              <a:t>V25 CoC </a:t>
            </a:r>
            <a:r>
              <a:t>Custom</a:t>
            </a:r>
            <a:r>
              <a:rPr spc="-70"/>
              <a:t> </a:t>
            </a:r>
            <a:r>
              <a:rPr lang="en-US" spc="-70"/>
              <a:t>Dictionary </a:t>
            </a:r>
            <a:r>
              <a:t>Fields</a:t>
            </a:r>
            <a:endParaRPr spc="-25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6880" y="895756"/>
            <a:ext cx="5879465" cy="605934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297180" indent="-284480">
              <a:lnSpc>
                <a:spcPct val="100000"/>
              </a:lnSpc>
              <a:spcBef>
                <a:spcPts val="380"/>
              </a:spcBef>
              <a:buFont typeface="Arial"/>
              <a:buChar char="•"/>
              <a:tabLst>
                <a:tab pos="297180" algn="l"/>
              </a:tabLst>
            </a:pPr>
            <a:r>
              <a:rPr sz="1600" spc="-10">
                <a:latin typeface="Calibri"/>
                <a:cs typeface="Calibri"/>
              </a:rPr>
              <a:t>Custom</a:t>
            </a:r>
            <a:r>
              <a:rPr sz="1600" spc="-7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NPI</a:t>
            </a:r>
            <a:r>
              <a:rPr sz="1600" spc="-4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fields</a:t>
            </a:r>
            <a:r>
              <a:rPr sz="1600" spc="-70">
                <a:latin typeface="Calibri"/>
                <a:cs typeface="Calibri"/>
              </a:rPr>
              <a:t> </a:t>
            </a:r>
            <a:r>
              <a:rPr lang="en-US" sz="1600">
                <a:latin typeface="Calibri"/>
                <a:cs typeface="Calibri"/>
              </a:rPr>
              <a:t>in CoC Dictionary - </a:t>
            </a:r>
            <a:r>
              <a:rPr lang="en-US" sz="1600">
                <a:solidFill>
                  <a:schemeClr val="tx1"/>
                </a:solidFill>
                <a:latin typeface="Calibri"/>
                <a:cs typeface="Calibri"/>
              </a:rPr>
              <a:t>No Changes</a:t>
            </a:r>
          </a:p>
          <a:p>
            <a:pPr marL="297180" indent="-284480">
              <a:lnSpc>
                <a:spcPct val="100000"/>
              </a:lnSpc>
              <a:spcBef>
                <a:spcPts val="380"/>
              </a:spcBef>
              <a:buFont typeface="Arial"/>
              <a:buChar char="•"/>
              <a:tabLst>
                <a:tab pos="297180" algn="l"/>
              </a:tabLst>
            </a:pPr>
            <a:r>
              <a:rPr lang="en-US" sz="1600">
                <a:solidFill>
                  <a:schemeClr val="tx1"/>
                </a:solidFill>
                <a:latin typeface="Calibri"/>
                <a:cs typeface="Calibri"/>
              </a:rPr>
              <a:t>Would like to retire CoC custom dictionary</a:t>
            </a:r>
            <a:endParaRPr sz="1600">
              <a:solidFill>
                <a:schemeClr val="tx1"/>
              </a:solidFill>
              <a:latin typeface="Calibri"/>
              <a:cs typeface="Calibri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B220D7C-68AB-5A38-1263-BF01D95B5B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785937"/>
            <a:ext cx="7772400" cy="199447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/>
              <a:t>Meta File and </a:t>
            </a:r>
            <a:r>
              <a:t>Edit</a:t>
            </a:r>
            <a:r>
              <a:rPr spc="-90"/>
              <a:t> </a:t>
            </a:r>
            <a:r>
              <a:rPr spc="-10"/>
              <a:t>Scoring</a:t>
            </a:r>
            <a:r>
              <a:rPr lang="en-US" spc="-10"/>
              <a:t> </a:t>
            </a:r>
            <a:endParaRPr spc="-1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8279" y="926236"/>
            <a:ext cx="5996305" cy="1498486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sz="1600" b="1">
                <a:solidFill>
                  <a:srgbClr val="16375E"/>
                </a:solidFill>
                <a:latin typeface="Calibri"/>
                <a:cs typeface="Calibri"/>
              </a:rPr>
              <a:t>Uploaded</a:t>
            </a:r>
            <a:r>
              <a:rPr sz="1600" b="1" spc="-65">
                <a:solidFill>
                  <a:srgbClr val="16375E"/>
                </a:solidFill>
                <a:latin typeface="Calibri"/>
                <a:cs typeface="Calibri"/>
              </a:rPr>
              <a:t> </a:t>
            </a:r>
            <a:r>
              <a:rPr sz="1600" b="1">
                <a:solidFill>
                  <a:srgbClr val="16375E"/>
                </a:solidFill>
                <a:latin typeface="Calibri"/>
                <a:cs typeface="Calibri"/>
              </a:rPr>
              <a:t>file</a:t>
            </a:r>
            <a:r>
              <a:rPr sz="1600" b="1" spc="-65">
                <a:solidFill>
                  <a:srgbClr val="16375E"/>
                </a:solidFill>
                <a:latin typeface="Calibri"/>
                <a:cs typeface="Calibri"/>
              </a:rPr>
              <a:t> </a:t>
            </a:r>
            <a:r>
              <a:rPr sz="1600" b="1" spc="-10">
                <a:solidFill>
                  <a:srgbClr val="16375E"/>
                </a:solidFill>
                <a:latin typeface="Calibri"/>
                <a:cs typeface="Calibri"/>
              </a:rPr>
              <a:t>scored</a:t>
            </a:r>
            <a:r>
              <a:rPr sz="1600" b="1" spc="-45">
                <a:solidFill>
                  <a:srgbClr val="16375E"/>
                </a:solidFill>
                <a:latin typeface="Calibri"/>
                <a:cs typeface="Calibri"/>
              </a:rPr>
              <a:t> </a:t>
            </a:r>
            <a:r>
              <a:rPr sz="1600" b="1" spc="-20">
                <a:solidFill>
                  <a:srgbClr val="16375E"/>
                </a:solidFill>
                <a:latin typeface="Calibri"/>
                <a:cs typeface="Calibri"/>
              </a:rPr>
              <a:t>twice</a:t>
            </a:r>
            <a:endParaRPr sz="1600">
              <a:latin typeface="Calibri"/>
              <a:cs typeface="Calibri"/>
            </a:endParaRPr>
          </a:p>
          <a:p>
            <a:pPr marL="469265" indent="-456565">
              <a:lnSpc>
                <a:spcPct val="100000"/>
              </a:lnSpc>
              <a:spcBef>
                <a:spcPts val="380"/>
              </a:spcBef>
              <a:buFont typeface="Arial"/>
              <a:buChar char="•"/>
              <a:tabLst>
                <a:tab pos="469265" algn="l"/>
              </a:tabLst>
            </a:pPr>
            <a:r>
              <a:rPr sz="1600">
                <a:latin typeface="Calibri"/>
                <a:cs typeface="Calibri"/>
              </a:rPr>
              <a:t>RCRS</a:t>
            </a:r>
            <a:r>
              <a:rPr sz="1600" spc="-4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edit</a:t>
            </a:r>
            <a:r>
              <a:rPr sz="1600" spc="-6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set</a:t>
            </a:r>
            <a:r>
              <a:rPr sz="1600" spc="28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–</a:t>
            </a:r>
            <a:r>
              <a:rPr sz="1600" spc="-4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Must</a:t>
            </a:r>
            <a:r>
              <a:rPr sz="1600" spc="-7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have</a:t>
            </a:r>
            <a:r>
              <a:rPr sz="1600" spc="-6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a</a:t>
            </a:r>
            <a:r>
              <a:rPr sz="1600" spc="-50">
                <a:latin typeface="Calibri"/>
                <a:cs typeface="Calibri"/>
              </a:rPr>
              <a:t> </a:t>
            </a:r>
            <a:r>
              <a:rPr sz="1600" spc="-10">
                <a:latin typeface="Calibri"/>
                <a:cs typeface="Calibri"/>
              </a:rPr>
              <a:t>zero</a:t>
            </a:r>
            <a:r>
              <a:rPr sz="1600" spc="-3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edit</a:t>
            </a:r>
            <a:r>
              <a:rPr sz="1600" spc="-60">
                <a:latin typeface="Calibri"/>
                <a:cs typeface="Calibri"/>
              </a:rPr>
              <a:t> </a:t>
            </a:r>
            <a:r>
              <a:rPr sz="1600" spc="-10">
                <a:latin typeface="Calibri"/>
                <a:cs typeface="Calibri"/>
              </a:rPr>
              <a:t>score</a:t>
            </a:r>
            <a:r>
              <a:rPr sz="1600" spc="-3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for</a:t>
            </a:r>
            <a:r>
              <a:rPr sz="1600" spc="-45">
                <a:latin typeface="Calibri"/>
                <a:cs typeface="Calibri"/>
              </a:rPr>
              <a:t> </a:t>
            </a:r>
            <a:r>
              <a:rPr sz="1600" spc="-10">
                <a:latin typeface="Calibri"/>
                <a:cs typeface="Calibri"/>
              </a:rPr>
              <a:t>measure</a:t>
            </a:r>
            <a:r>
              <a:rPr sz="1600" spc="-50">
                <a:latin typeface="Calibri"/>
                <a:cs typeface="Calibri"/>
              </a:rPr>
              <a:t> </a:t>
            </a:r>
            <a:r>
              <a:rPr sz="1600" spc="-10">
                <a:latin typeface="Calibri"/>
                <a:cs typeface="Calibri"/>
              </a:rPr>
              <a:t>processing</a:t>
            </a:r>
            <a:endParaRPr sz="1600">
              <a:latin typeface="Calibri"/>
              <a:cs typeface="Calibri"/>
            </a:endParaRPr>
          </a:p>
          <a:p>
            <a:pPr marL="469265" indent="-456565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469265" algn="l"/>
              </a:tabLst>
            </a:pPr>
            <a:r>
              <a:rPr sz="1600">
                <a:latin typeface="Calibri"/>
                <a:cs typeface="Calibri"/>
              </a:rPr>
              <a:t>NCDB</a:t>
            </a:r>
            <a:r>
              <a:rPr sz="1600" spc="-4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edit</a:t>
            </a:r>
            <a:r>
              <a:rPr sz="1600" spc="-6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set</a:t>
            </a:r>
            <a:r>
              <a:rPr sz="1600" spc="29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–</a:t>
            </a:r>
            <a:r>
              <a:rPr sz="1600" spc="-35">
                <a:latin typeface="Calibri"/>
                <a:cs typeface="Calibri"/>
              </a:rPr>
              <a:t> </a:t>
            </a:r>
            <a:r>
              <a:rPr sz="1600" spc="-10">
                <a:latin typeface="Calibri"/>
                <a:cs typeface="Calibri"/>
              </a:rPr>
              <a:t>Completed</a:t>
            </a:r>
            <a:r>
              <a:rPr sz="1600" spc="-6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case</a:t>
            </a:r>
            <a:r>
              <a:rPr sz="1600" spc="-45">
                <a:latin typeface="Calibri"/>
                <a:cs typeface="Calibri"/>
              </a:rPr>
              <a:t> </a:t>
            </a:r>
            <a:r>
              <a:rPr sz="1600" spc="-10">
                <a:latin typeface="Calibri"/>
                <a:cs typeface="Calibri"/>
              </a:rPr>
              <a:t>record</a:t>
            </a:r>
            <a:r>
              <a:rPr lang="en-US" sz="1600" spc="-10">
                <a:latin typeface="Calibri"/>
                <a:cs typeface="Calibri"/>
              </a:rPr>
              <a:t> </a:t>
            </a:r>
            <a:r>
              <a:rPr lang="en-US" sz="1600" spc="-10">
                <a:solidFill>
                  <a:schemeClr val="tx1"/>
                </a:solidFill>
                <a:latin typeface="Calibri"/>
                <a:cs typeface="Calibri"/>
              </a:rPr>
              <a:t>or zero edit score</a:t>
            </a:r>
            <a:r>
              <a:rPr sz="1600" spc="-25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endParaRPr lang="en-US" sz="1600" spc="-25">
              <a:solidFill>
                <a:schemeClr val="tx1"/>
              </a:solidFill>
              <a:latin typeface="Calibri"/>
              <a:cs typeface="Calibri"/>
            </a:endParaRPr>
          </a:p>
          <a:p>
            <a:pPr marL="469265" indent="-456565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469265" algn="l"/>
              </a:tabLst>
            </a:pPr>
            <a:r>
              <a:rPr sz="1600" spc="-10">
                <a:latin typeface="Calibri"/>
                <a:cs typeface="Calibri"/>
              </a:rPr>
              <a:t>Required</a:t>
            </a:r>
            <a:r>
              <a:rPr sz="1600" spc="-5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for</a:t>
            </a:r>
            <a:r>
              <a:rPr sz="1600" spc="-40">
                <a:latin typeface="Calibri"/>
                <a:cs typeface="Calibri"/>
              </a:rPr>
              <a:t> </a:t>
            </a:r>
            <a:r>
              <a:rPr lang="en-US" sz="1600" spc="-20">
                <a:solidFill>
                  <a:schemeClr val="tx1"/>
                </a:solidFill>
                <a:latin typeface="Calibri"/>
                <a:cs typeface="Calibri"/>
              </a:rPr>
              <a:t>Submission Compliance Report</a:t>
            </a:r>
            <a:endParaRPr sz="1600" strike="sngStrike">
              <a:solidFill>
                <a:schemeClr val="tx1"/>
              </a:solidFill>
              <a:latin typeface="Calibri"/>
              <a:cs typeface="Calibri"/>
            </a:endParaRPr>
          </a:p>
          <a:p>
            <a:pPr marL="469265" indent="-456565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469265" algn="l"/>
              </a:tabLst>
            </a:pPr>
            <a:r>
              <a:rPr sz="1600" spc="-10">
                <a:latin typeface="Calibri"/>
                <a:cs typeface="Calibri"/>
              </a:rPr>
              <a:t>Metafile</a:t>
            </a:r>
            <a:r>
              <a:rPr sz="1600" spc="-5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Edit</a:t>
            </a:r>
            <a:r>
              <a:rPr sz="1600" spc="-50">
                <a:latin typeface="Calibri"/>
                <a:cs typeface="Calibri"/>
              </a:rPr>
              <a:t> </a:t>
            </a:r>
            <a:r>
              <a:rPr sz="1600" spc="-20">
                <a:latin typeface="Calibri"/>
                <a:cs typeface="Calibri"/>
              </a:rPr>
              <a:t>Sets</a:t>
            </a:r>
            <a:r>
              <a:rPr lang="en-US" sz="1600" spc="-20">
                <a:latin typeface="Calibri"/>
                <a:cs typeface="Calibri"/>
              </a:rPr>
              <a:t> </a:t>
            </a:r>
            <a:endParaRPr sz="160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8279" y="3696881"/>
            <a:ext cx="6458585" cy="1040765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1600" b="1">
                <a:latin typeface="Calibri"/>
                <a:cs typeface="Calibri"/>
              </a:rPr>
              <a:t>Edit</a:t>
            </a:r>
            <a:r>
              <a:rPr sz="1600" b="1" spc="-75">
                <a:latin typeface="Calibri"/>
                <a:cs typeface="Calibri"/>
              </a:rPr>
              <a:t> </a:t>
            </a:r>
            <a:r>
              <a:rPr sz="1600" b="1" spc="-10">
                <a:latin typeface="Calibri"/>
                <a:cs typeface="Calibri"/>
              </a:rPr>
              <a:t>Scoring</a:t>
            </a:r>
            <a:endParaRPr sz="16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155"/>
              </a:spcBef>
              <a:buFont typeface="Arial"/>
              <a:buChar char="•"/>
              <a:tabLst>
                <a:tab pos="469900" algn="l"/>
              </a:tabLst>
            </a:pPr>
            <a:r>
              <a:rPr sz="1600" spc="-10">
                <a:latin typeface="Calibri"/>
                <a:cs typeface="Calibri"/>
              </a:rPr>
              <a:t>Preliminary</a:t>
            </a:r>
            <a:r>
              <a:rPr sz="1600" spc="-6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cases</a:t>
            </a:r>
            <a:r>
              <a:rPr sz="1600" spc="-5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will</a:t>
            </a:r>
            <a:r>
              <a:rPr sz="1600" spc="-5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be</a:t>
            </a:r>
            <a:r>
              <a:rPr sz="1600" spc="-40">
                <a:latin typeface="Calibri"/>
                <a:cs typeface="Calibri"/>
              </a:rPr>
              <a:t> </a:t>
            </a:r>
            <a:r>
              <a:rPr sz="1600" spc="-10">
                <a:latin typeface="Calibri"/>
                <a:cs typeface="Calibri"/>
              </a:rPr>
              <a:t>collected</a:t>
            </a:r>
            <a:r>
              <a:rPr sz="1600" spc="-6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with</a:t>
            </a:r>
            <a:r>
              <a:rPr sz="1600" spc="-4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an</a:t>
            </a:r>
            <a:r>
              <a:rPr sz="1600" spc="-4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RCRS</a:t>
            </a:r>
            <a:r>
              <a:rPr sz="1600" spc="-1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edit</a:t>
            </a:r>
            <a:r>
              <a:rPr sz="1600" spc="-5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set</a:t>
            </a:r>
            <a:r>
              <a:rPr sz="1600" spc="-20">
                <a:latin typeface="Calibri"/>
                <a:cs typeface="Calibri"/>
              </a:rPr>
              <a:t> </a:t>
            </a:r>
            <a:r>
              <a:rPr sz="1600" spc="-10">
                <a:latin typeface="Calibri"/>
                <a:cs typeface="Calibri"/>
              </a:rPr>
              <a:t>score</a:t>
            </a:r>
            <a:r>
              <a:rPr sz="1600" spc="-2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of</a:t>
            </a:r>
            <a:r>
              <a:rPr sz="1600" spc="-2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1</a:t>
            </a:r>
            <a:r>
              <a:rPr sz="1600" spc="-3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to</a:t>
            </a:r>
            <a:r>
              <a:rPr sz="1600" spc="-40">
                <a:latin typeface="Calibri"/>
                <a:cs typeface="Calibri"/>
              </a:rPr>
              <a:t> </a:t>
            </a:r>
            <a:r>
              <a:rPr sz="1600" spc="-25">
                <a:latin typeface="Calibri"/>
                <a:cs typeface="Calibri"/>
              </a:rPr>
              <a:t>199</a:t>
            </a:r>
            <a:endParaRPr sz="16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buFont typeface="Arial"/>
              <a:buChar char="•"/>
              <a:tabLst>
                <a:tab pos="469900" algn="l"/>
              </a:tabLst>
            </a:pPr>
            <a:r>
              <a:rPr sz="1600">
                <a:latin typeface="Calibri"/>
                <a:cs typeface="Calibri"/>
              </a:rPr>
              <a:t>RCRS</a:t>
            </a:r>
            <a:r>
              <a:rPr sz="1600" spc="-2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–</a:t>
            </a:r>
            <a:r>
              <a:rPr sz="1600" spc="-25">
                <a:latin typeface="Calibri"/>
                <a:cs typeface="Calibri"/>
              </a:rPr>
              <a:t> </a:t>
            </a:r>
            <a:r>
              <a:rPr sz="1600" spc="-10">
                <a:latin typeface="Calibri"/>
                <a:cs typeface="Calibri"/>
              </a:rPr>
              <a:t>Measure</a:t>
            </a:r>
            <a:r>
              <a:rPr sz="1600" spc="-4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eligible</a:t>
            </a:r>
            <a:r>
              <a:rPr sz="1600" spc="-5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if</a:t>
            </a:r>
            <a:r>
              <a:rPr sz="1600" spc="-55">
                <a:latin typeface="Calibri"/>
                <a:cs typeface="Calibri"/>
              </a:rPr>
              <a:t> </a:t>
            </a:r>
            <a:r>
              <a:rPr sz="1600" spc="-10">
                <a:latin typeface="Calibri"/>
                <a:cs typeface="Calibri"/>
              </a:rPr>
              <a:t>score</a:t>
            </a:r>
            <a:r>
              <a:rPr sz="1600" spc="-1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is</a:t>
            </a:r>
            <a:r>
              <a:rPr sz="1600" spc="-4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0</a:t>
            </a:r>
            <a:r>
              <a:rPr sz="1600" spc="-3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and</a:t>
            </a:r>
            <a:r>
              <a:rPr sz="1600" spc="-45">
                <a:latin typeface="Calibri"/>
                <a:cs typeface="Calibri"/>
              </a:rPr>
              <a:t> </a:t>
            </a:r>
            <a:r>
              <a:rPr sz="1600" spc="-10">
                <a:latin typeface="Calibri"/>
                <a:cs typeface="Calibri"/>
              </a:rPr>
              <a:t>DX_YEAR</a:t>
            </a:r>
            <a:r>
              <a:rPr sz="1600" spc="-4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&gt;</a:t>
            </a:r>
            <a:r>
              <a:rPr sz="1600" spc="-25">
                <a:latin typeface="Calibri"/>
                <a:cs typeface="Calibri"/>
              </a:rPr>
              <a:t> </a:t>
            </a:r>
            <a:r>
              <a:rPr sz="1600" spc="-20">
                <a:latin typeface="Calibri"/>
                <a:cs typeface="Calibri"/>
              </a:rPr>
              <a:t>20</a:t>
            </a:r>
            <a:r>
              <a:rPr sz="1600" spc="-20">
                <a:solidFill>
                  <a:schemeClr val="tx1"/>
                </a:solidFill>
                <a:latin typeface="Calibri"/>
                <a:cs typeface="Calibri"/>
              </a:rPr>
              <a:t>1</a:t>
            </a:r>
            <a:r>
              <a:rPr lang="en-US" sz="1600" spc="-20">
                <a:solidFill>
                  <a:schemeClr val="tx1"/>
                </a:solidFill>
                <a:latin typeface="Calibri"/>
                <a:cs typeface="Calibri"/>
              </a:rPr>
              <a:t>8</a:t>
            </a:r>
            <a:endParaRPr sz="1600">
              <a:solidFill>
                <a:schemeClr val="tx1"/>
              </a:solidFill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buFont typeface="Arial"/>
              <a:buChar char="•"/>
              <a:tabLst>
                <a:tab pos="469900" algn="l"/>
              </a:tabLst>
            </a:pPr>
            <a:r>
              <a:rPr sz="1600">
                <a:latin typeface="Calibri"/>
                <a:cs typeface="Calibri"/>
              </a:rPr>
              <a:t>NCDB</a:t>
            </a:r>
            <a:r>
              <a:rPr sz="1600" spc="-4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–</a:t>
            </a:r>
            <a:r>
              <a:rPr sz="1600" spc="-35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No</a:t>
            </a:r>
            <a:r>
              <a:rPr sz="1600" spc="-35">
                <a:latin typeface="Calibri"/>
                <a:cs typeface="Calibri"/>
              </a:rPr>
              <a:t> </a:t>
            </a:r>
            <a:r>
              <a:rPr sz="1600" spc="-10">
                <a:latin typeface="Calibri"/>
                <a:cs typeface="Calibri"/>
              </a:rPr>
              <a:t>errors</a:t>
            </a:r>
            <a:r>
              <a:rPr sz="1600" spc="-25">
                <a:latin typeface="Calibri"/>
                <a:cs typeface="Calibri"/>
              </a:rPr>
              <a:t> </a:t>
            </a:r>
            <a:r>
              <a:rPr sz="1600" spc="-10">
                <a:latin typeface="Calibri"/>
                <a:cs typeface="Calibri"/>
              </a:rPr>
              <a:t>accepted</a:t>
            </a:r>
            <a:r>
              <a:rPr sz="1600" spc="-7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(Call</a:t>
            </a:r>
            <a:r>
              <a:rPr sz="1600" spc="-70">
                <a:latin typeface="Calibri"/>
                <a:cs typeface="Calibri"/>
              </a:rPr>
              <a:t> </a:t>
            </a:r>
            <a:r>
              <a:rPr sz="1600">
                <a:latin typeface="Calibri"/>
                <a:cs typeface="Calibri"/>
              </a:rPr>
              <a:t>for</a:t>
            </a:r>
            <a:r>
              <a:rPr sz="1600" spc="-40">
                <a:latin typeface="Calibri"/>
                <a:cs typeface="Calibri"/>
              </a:rPr>
              <a:t> </a:t>
            </a:r>
            <a:r>
              <a:rPr sz="1600" spc="-10">
                <a:latin typeface="Calibri"/>
                <a:cs typeface="Calibri"/>
              </a:rPr>
              <a:t>Data</a:t>
            </a:r>
            <a:r>
              <a:rPr lang="en-US" sz="1600" spc="-10">
                <a:latin typeface="Calibri"/>
                <a:cs typeface="Calibri"/>
              </a:rPr>
              <a:t>/ </a:t>
            </a:r>
            <a:r>
              <a:rPr lang="en-US" sz="1600" spc="-10">
                <a:solidFill>
                  <a:schemeClr val="tx1"/>
                </a:solidFill>
                <a:latin typeface="Calibri"/>
                <a:cs typeface="Calibri"/>
              </a:rPr>
              <a:t>Submission compliance</a:t>
            </a:r>
            <a:r>
              <a:rPr sz="1600" spc="-10">
                <a:latin typeface="Calibri"/>
                <a:cs typeface="Calibri"/>
              </a:rPr>
              <a:t>)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48D5CBB-F89D-4A4D-D3BE-3291EBD9BD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470251"/>
            <a:ext cx="4267200" cy="12382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B3CA13-D4F0-16B6-6C9E-6C8B60A81A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6AD19BC2-F2B7-4B7A-F2D3-E4EAA236BB1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New</a:t>
            </a:r>
            <a:r>
              <a:rPr spc="-40"/>
              <a:t> </a:t>
            </a:r>
            <a:r>
              <a:rPr spc="-10"/>
              <a:t>Edits</a:t>
            </a:r>
            <a:r>
              <a:rPr lang="en-US" spc="-10"/>
              <a:t> </a:t>
            </a:r>
            <a:endParaRPr spc="-10">
              <a:solidFill>
                <a:srgbClr val="FF0000"/>
              </a:solidFill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90C9FB42-5CFA-C611-54E1-22F0AE6C8C9A}"/>
              </a:ext>
            </a:extLst>
          </p:cNvPr>
          <p:cNvSpPr txBox="1"/>
          <p:nvPr/>
        </p:nvSpPr>
        <p:spPr>
          <a:xfrm>
            <a:off x="208279" y="875855"/>
            <a:ext cx="2429510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>
                <a:solidFill>
                  <a:srgbClr val="16375E"/>
                </a:solidFill>
                <a:latin typeface="Calibri"/>
                <a:cs typeface="Calibri"/>
              </a:rPr>
              <a:t>New</a:t>
            </a:r>
            <a:r>
              <a:rPr sz="1600" b="1" spc="-60">
                <a:solidFill>
                  <a:srgbClr val="16375E"/>
                </a:solidFill>
                <a:latin typeface="Calibri"/>
                <a:cs typeface="Calibri"/>
              </a:rPr>
              <a:t> </a:t>
            </a:r>
            <a:r>
              <a:rPr sz="1600" b="1">
                <a:solidFill>
                  <a:srgbClr val="16375E"/>
                </a:solidFill>
                <a:latin typeface="Calibri"/>
                <a:cs typeface="Calibri"/>
              </a:rPr>
              <a:t>edits</a:t>
            </a:r>
            <a:r>
              <a:rPr sz="1600" b="1" spc="-60">
                <a:solidFill>
                  <a:srgbClr val="16375E"/>
                </a:solidFill>
                <a:latin typeface="Calibri"/>
                <a:cs typeface="Calibri"/>
              </a:rPr>
              <a:t> </a:t>
            </a:r>
            <a:r>
              <a:rPr sz="1600" b="1">
                <a:solidFill>
                  <a:srgbClr val="16375E"/>
                </a:solidFill>
                <a:latin typeface="Calibri"/>
                <a:cs typeface="Calibri"/>
              </a:rPr>
              <a:t>and</a:t>
            </a:r>
            <a:r>
              <a:rPr sz="1600" b="1" spc="-40">
                <a:solidFill>
                  <a:srgbClr val="16375E"/>
                </a:solidFill>
                <a:latin typeface="Calibri"/>
                <a:cs typeface="Calibri"/>
              </a:rPr>
              <a:t> </a:t>
            </a:r>
            <a:r>
              <a:rPr sz="1600" b="1" spc="-10">
                <a:solidFill>
                  <a:srgbClr val="16375E"/>
                </a:solidFill>
                <a:latin typeface="Calibri"/>
                <a:cs typeface="Calibri"/>
              </a:rPr>
              <a:t>scores</a:t>
            </a:r>
            <a:r>
              <a:rPr sz="1600" b="1" spc="-40">
                <a:solidFill>
                  <a:srgbClr val="16375E"/>
                </a:solidFill>
                <a:latin typeface="Calibri"/>
                <a:cs typeface="Calibri"/>
              </a:rPr>
              <a:t> </a:t>
            </a:r>
            <a:r>
              <a:rPr sz="1600" b="1">
                <a:solidFill>
                  <a:srgbClr val="16375E"/>
                </a:solidFill>
                <a:latin typeface="Calibri"/>
                <a:cs typeface="Calibri"/>
              </a:rPr>
              <a:t>for</a:t>
            </a:r>
            <a:r>
              <a:rPr sz="1600" b="1" spc="-40">
                <a:solidFill>
                  <a:srgbClr val="16375E"/>
                </a:solidFill>
                <a:latin typeface="Calibri"/>
                <a:cs typeface="Calibri"/>
              </a:rPr>
              <a:t> </a:t>
            </a:r>
            <a:r>
              <a:rPr sz="1600" b="1" spc="-25">
                <a:solidFill>
                  <a:srgbClr val="16375E"/>
                </a:solidFill>
                <a:latin typeface="Calibri"/>
                <a:cs typeface="Calibri"/>
              </a:rPr>
              <a:t>v2</a:t>
            </a:r>
            <a:r>
              <a:rPr lang="en-US" sz="1600" b="1" spc="-25">
                <a:solidFill>
                  <a:srgbClr val="16375E"/>
                </a:solidFill>
                <a:latin typeface="Calibri"/>
                <a:cs typeface="Calibri"/>
              </a:rPr>
              <a:t>5</a:t>
            </a:r>
            <a:endParaRPr sz="1600">
              <a:latin typeface="Calibri"/>
              <a:cs typeface="Calibri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3D37322-70A1-BDBA-0994-4A0922B0BA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221135"/>
              </p:ext>
            </p:extLst>
          </p:nvPr>
        </p:nvGraphicFramePr>
        <p:xfrm>
          <a:off x="564995" y="1134258"/>
          <a:ext cx="6504878" cy="3727234"/>
        </p:xfrm>
        <a:graphic>
          <a:graphicData uri="http://schemas.openxmlformats.org/drawingml/2006/table">
            <a:tbl>
              <a:tblPr firstRow="1" firstCol="1" lastCol="1" bandRow="1"/>
              <a:tblGrid>
                <a:gridCol w="627079">
                  <a:extLst>
                    <a:ext uri="{9D8B030D-6E8A-4147-A177-3AD203B41FA5}">
                      <a16:colId xmlns:a16="http://schemas.microsoft.com/office/drawing/2014/main" val="2611621778"/>
                    </a:ext>
                  </a:extLst>
                </a:gridCol>
                <a:gridCol w="4083229">
                  <a:extLst>
                    <a:ext uri="{9D8B030D-6E8A-4147-A177-3AD203B41FA5}">
                      <a16:colId xmlns:a16="http://schemas.microsoft.com/office/drawing/2014/main" val="431993400"/>
                    </a:ext>
                  </a:extLst>
                </a:gridCol>
                <a:gridCol w="757669">
                  <a:extLst>
                    <a:ext uri="{9D8B030D-6E8A-4147-A177-3AD203B41FA5}">
                      <a16:colId xmlns:a16="http://schemas.microsoft.com/office/drawing/2014/main" val="1987003992"/>
                    </a:ext>
                  </a:extLst>
                </a:gridCol>
                <a:gridCol w="1036901">
                  <a:extLst>
                    <a:ext uri="{9D8B030D-6E8A-4147-A177-3AD203B41FA5}">
                      <a16:colId xmlns:a16="http://schemas.microsoft.com/office/drawing/2014/main" val="495705214"/>
                    </a:ext>
                  </a:extLst>
                </a:gridCol>
              </a:tblGrid>
              <a:tr h="19685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b="1" kern="1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ID</a:t>
                      </a:r>
                      <a:endParaRPr lang="en-US" sz="105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C94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b="1" kern="1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Description</a:t>
                      </a:r>
                      <a:endParaRPr lang="en-US" sz="105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C94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RCRS Score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C94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b="1" kern="1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NCDB Score</a:t>
                      </a:r>
                      <a:endParaRPr lang="en-US" sz="105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C94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175178"/>
                  </a:ext>
                </a:extLst>
              </a:tr>
              <a:tr h="1968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N0570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RX Date Radiation, Rad--Regional RX Modality (NAACCR)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402803"/>
                  </a:ext>
                </a:extLst>
              </a:tr>
              <a:tr h="1968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N0589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RX Date Rad Ended, Rad--Regional RX Modality (COC)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4440869"/>
                  </a:ext>
                </a:extLst>
              </a:tr>
              <a:tr h="1968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N7085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AJCC TNM P Stage, Appendix, Histologic Subtype (COC)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2074760"/>
                  </a:ext>
                </a:extLst>
              </a:tr>
              <a:tr h="1968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N7110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Date of Last Contact, Date of First Contact (NAACCR)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200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9054247"/>
                  </a:ext>
                </a:extLst>
              </a:tr>
              <a:tr h="1968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N7127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PD-L1, Date DX (NAACCR)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4730437"/>
                  </a:ext>
                </a:extLst>
              </a:tr>
              <a:tr h="1968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N7128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PD-L1, Schema ID, Required (NAACCR)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273381"/>
                  </a:ext>
                </a:extLst>
              </a:tr>
              <a:tr h="1968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N7142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Chromosome 1p, Brain, Behavior (SEER)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0037983"/>
                  </a:ext>
                </a:extLst>
              </a:tr>
              <a:tr h="1968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N7143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Chromosome 19q, Brain, Behavior (SEER)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4630554"/>
                  </a:ext>
                </a:extLst>
              </a:tr>
              <a:tr h="3893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N7144	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Methylation of O6-Methylguanine-Methyltransferase, Brain, Behavior (SEER)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602916"/>
                  </a:ext>
                </a:extLst>
              </a:tr>
              <a:tr h="3893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N7145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Post Transplant Lymphoproliferative Disorder-PTLD, Date DX (NAACCR)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5956550"/>
                  </a:ext>
                </a:extLst>
              </a:tr>
              <a:tr h="3893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N7146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Post Transplant Lymphoproliferative Disorder-PTLD, Schema ID, Required (NAACCR)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9776871"/>
                  </a:ext>
                </a:extLst>
              </a:tr>
              <a:tr h="1968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N7151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SSDI BRAF, Blank for Other Schemas (NAACCR)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7662555"/>
                  </a:ext>
                </a:extLst>
              </a:tr>
              <a:tr h="1968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N7155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SSDI Chromosome 1p, Blank for Other Schemas (NAACCR)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606299"/>
                  </a:ext>
                </a:extLst>
              </a:tr>
              <a:tr h="1968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N7157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SSDI for Pleural Mesothelioma, Blank for Other Schemas (NAACCR)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5450074"/>
                  </a:ext>
                </a:extLst>
              </a:tr>
              <a:tr h="1968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N7163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Date of Birth, Date of Last Contact (NAACCR)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200</a:t>
                      </a:r>
                    </a:p>
                  </a:txBody>
                  <a:tcPr marL="6663" marR="6663" marT="6663" marB="666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216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524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13B4FD-D30A-840A-5842-3E0B46E787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999113B2-60B6-8F28-CF0B-FF3A587C61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40"/>
              <a:t>Removed</a:t>
            </a:r>
            <a:r>
              <a:rPr spc="-40"/>
              <a:t> </a:t>
            </a:r>
            <a:r>
              <a:rPr spc="-10"/>
              <a:t>Edits</a:t>
            </a:r>
            <a:r>
              <a:rPr lang="en-US" spc="-10"/>
              <a:t> </a:t>
            </a:r>
            <a:endParaRPr spc="-10">
              <a:solidFill>
                <a:srgbClr val="FF0000"/>
              </a:solidFill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7E0D29D7-FE11-7E7F-AE03-DCE73AE639F7}"/>
              </a:ext>
            </a:extLst>
          </p:cNvPr>
          <p:cNvSpPr txBox="1"/>
          <p:nvPr/>
        </p:nvSpPr>
        <p:spPr>
          <a:xfrm>
            <a:off x="208279" y="875855"/>
            <a:ext cx="2429510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1600" b="1">
                <a:solidFill>
                  <a:srgbClr val="16375E"/>
                </a:solidFill>
                <a:latin typeface="Calibri"/>
                <a:cs typeface="Calibri"/>
              </a:rPr>
              <a:t>Deleted </a:t>
            </a:r>
            <a:r>
              <a:rPr sz="1600" b="1">
                <a:solidFill>
                  <a:srgbClr val="16375E"/>
                </a:solidFill>
                <a:latin typeface="Calibri"/>
                <a:cs typeface="Calibri"/>
              </a:rPr>
              <a:t>edits</a:t>
            </a:r>
            <a:r>
              <a:rPr sz="1600" b="1" spc="-40">
                <a:solidFill>
                  <a:srgbClr val="16375E"/>
                </a:solidFill>
                <a:latin typeface="Calibri"/>
                <a:cs typeface="Calibri"/>
              </a:rPr>
              <a:t> </a:t>
            </a:r>
            <a:r>
              <a:rPr sz="1600" b="1">
                <a:solidFill>
                  <a:srgbClr val="16375E"/>
                </a:solidFill>
                <a:latin typeface="Calibri"/>
                <a:cs typeface="Calibri"/>
              </a:rPr>
              <a:t>for</a:t>
            </a:r>
            <a:r>
              <a:rPr sz="1600" b="1" spc="-40">
                <a:solidFill>
                  <a:srgbClr val="16375E"/>
                </a:solidFill>
                <a:latin typeface="Calibri"/>
                <a:cs typeface="Calibri"/>
              </a:rPr>
              <a:t> </a:t>
            </a:r>
            <a:r>
              <a:rPr sz="1600" b="1" spc="-25">
                <a:solidFill>
                  <a:srgbClr val="16375E"/>
                </a:solidFill>
                <a:latin typeface="Calibri"/>
                <a:cs typeface="Calibri"/>
              </a:rPr>
              <a:t>v2</a:t>
            </a:r>
            <a:r>
              <a:rPr lang="en-US" sz="1600" b="1" spc="-25">
                <a:solidFill>
                  <a:srgbClr val="16375E"/>
                </a:solidFill>
                <a:latin typeface="Calibri"/>
                <a:cs typeface="Calibri"/>
              </a:rPr>
              <a:t>5</a:t>
            </a:r>
            <a:endParaRPr sz="1600">
              <a:latin typeface="Calibri"/>
              <a:cs typeface="Calibri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46E039A-F1E8-92A1-E3D8-509B2D05F0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568850"/>
              </p:ext>
            </p:extLst>
          </p:nvPr>
        </p:nvGraphicFramePr>
        <p:xfrm>
          <a:off x="744538" y="1680940"/>
          <a:ext cx="6132512" cy="2349812"/>
        </p:xfrm>
        <a:graphic>
          <a:graphicData uri="http://schemas.openxmlformats.org/drawingml/2006/table">
            <a:tbl>
              <a:tblPr firstRow="1" firstCol="1" bandRow="1"/>
              <a:tblGrid>
                <a:gridCol w="980184">
                  <a:extLst>
                    <a:ext uri="{9D8B030D-6E8A-4147-A177-3AD203B41FA5}">
                      <a16:colId xmlns:a16="http://schemas.microsoft.com/office/drawing/2014/main" val="139784029"/>
                    </a:ext>
                  </a:extLst>
                </a:gridCol>
                <a:gridCol w="5152328">
                  <a:extLst>
                    <a:ext uri="{9D8B030D-6E8A-4147-A177-3AD203B41FA5}">
                      <a16:colId xmlns:a16="http://schemas.microsoft.com/office/drawing/2014/main" val="1236525304"/>
                    </a:ext>
                  </a:extLst>
                </a:gridCol>
              </a:tblGrid>
              <a:tr h="2158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1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Deleted ID 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C94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b="1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Edit Description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C94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6675008"/>
                  </a:ext>
                </a:extLst>
              </a:tr>
              <a:tr h="4232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N2708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Gleason Patterns Pathological, Date DX (NAACCR)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7159711"/>
                  </a:ext>
                </a:extLst>
              </a:tr>
              <a:tr h="2158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N7053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Grade at Autopsy (NAACCR)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1596143"/>
                  </a:ext>
                </a:extLst>
              </a:tr>
              <a:tr h="4232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N7070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Prostate, RX </a:t>
                      </a:r>
                      <a:r>
                        <a:rPr lang="en-US" sz="1200" kern="100" dirty="0" err="1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Summ</a:t>
                      </a:r>
                      <a:r>
                        <a:rPr lang="en-US" sz="12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--Surg Prim Site 2023, Histologic Type (NAACCR)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74776"/>
                  </a:ext>
                </a:extLst>
              </a:tr>
              <a:tr h="2158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N7090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Grade, Bladder, Morphology (SEER)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2133233"/>
                  </a:ext>
                </a:extLst>
              </a:tr>
              <a:tr h="4232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N7093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Grade, Lymphoma/HemeRetic, Brain/CNS (NAACCR)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387045"/>
                  </a:ext>
                </a:extLst>
              </a:tr>
              <a:tr h="4232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N0602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RX Hosp--Surg Prim Site 03-2022, Primary Site, ICDO2 (COC)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6113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935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V2</a:t>
            </a:r>
            <a:r>
              <a:rPr lang="en-US" dirty="0"/>
              <a:t>5</a:t>
            </a:r>
            <a:r>
              <a:rPr spc="-50" dirty="0"/>
              <a:t> </a:t>
            </a:r>
            <a:r>
              <a:rPr spc="-10" dirty="0"/>
              <a:t>STORE</a:t>
            </a:r>
            <a:r>
              <a:rPr spc="-60" dirty="0"/>
              <a:t> </a:t>
            </a:r>
            <a:r>
              <a:rPr spc="-10" dirty="0"/>
              <a:t>Updates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7272" y="1198733"/>
            <a:ext cx="5942330" cy="206915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60"/>
              </a:spcBef>
              <a:tabLst>
                <a:tab pos="299085" algn="l"/>
              </a:tabLst>
            </a:pPr>
            <a:r>
              <a:rPr lang="en-US" sz="1600" u="sng" dirty="0">
                <a:latin typeface="Calibri"/>
                <a:cs typeface="Calibri"/>
              </a:rPr>
              <a:t>New</a:t>
            </a:r>
            <a:r>
              <a:rPr lang="en-US" sz="1600" u="sng" spc="-25" dirty="0">
                <a:latin typeface="Calibri"/>
                <a:cs typeface="Calibri"/>
              </a:rPr>
              <a:t> SSDI </a:t>
            </a:r>
            <a:r>
              <a:rPr lang="en-US" sz="1600" u="sng" dirty="0">
                <a:latin typeface="Calibri"/>
                <a:cs typeface="Calibri"/>
              </a:rPr>
              <a:t>data</a:t>
            </a:r>
            <a:r>
              <a:rPr lang="en-US" sz="1600" u="sng" spc="-55" dirty="0">
                <a:latin typeface="Calibri"/>
                <a:cs typeface="Calibri"/>
              </a:rPr>
              <a:t> </a:t>
            </a:r>
            <a:r>
              <a:rPr lang="en-US" sz="1600" u="sng" spc="-20" dirty="0">
                <a:latin typeface="Calibri"/>
                <a:cs typeface="Calibri"/>
              </a:rPr>
              <a:t>items</a:t>
            </a:r>
          </a:p>
          <a:p>
            <a:pPr marL="298450" indent="-285750">
              <a:lnSpc>
                <a:spcPct val="100000"/>
              </a:lnSpc>
              <a:spcBef>
                <a:spcPts val="1260"/>
              </a:spcBef>
              <a:buFont typeface="Arial" panose="020B0604020202020204" pitchFamily="34" charset="0"/>
              <a:buChar char="•"/>
              <a:tabLst>
                <a:tab pos="299085" algn="l"/>
              </a:tabLst>
            </a:pPr>
            <a:r>
              <a:rPr lang="en-US" sz="1600" spc="-20" dirty="0">
                <a:latin typeface="Calibri"/>
                <a:cs typeface="Calibri"/>
              </a:rPr>
              <a:t>1172 PTLD – Post transplant lymphoproliferative disorder</a:t>
            </a:r>
          </a:p>
          <a:p>
            <a:pPr marL="298450" indent="-285750">
              <a:lnSpc>
                <a:spcPct val="100000"/>
              </a:lnSpc>
              <a:spcBef>
                <a:spcPts val="1260"/>
              </a:spcBef>
              <a:buFont typeface="Arial" panose="020B0604020202020204" pitchFamily="34" charset="0"/>
              <a:buChar char="•"/>
              <a:tabLst>
                <a:tab pos="299085" algn="l"/>
              </a:tabLst>
            </a:pPr>
            <a:r>
              <a:rPr lang="en-US" sz="1600" spc="-20" dirty="0">
                <a:latin typeface="Calibri"/>
                <a:cs typeface="Calibri"/>
              </a:rPr>
              <a:t>1174 PD-L1 - Lung</a:t>
            </a:r>
          </a:p>
          <a:p>
            <a:pPr marL="12700">
              <a:lnSpc>
                <a:spcPct val="100000"/>
              </a:lnSpc>
              <a:tabLst>
                <a:tab pos="299085" algn="l"/>
              </a:tabLst>
            </a:pPr>
            <a:endParaRPr lang="en-US" sz="1600" spc="-1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tabLst>
                <a:tab pos="299085" algn="l"/>
              </a:tabLst>
            </a:pPr>
            <a:r>
              <a:rPr lang="en-US" sz="1600" u="sng" spc="-10" dirty="0">
                <a:latin typeface="Calibri"/>
                <a:cs typeface="Calibri"/>
              </a:rPr>
              <a:t>Removed data items</a:t>
            </a:r>
          </a:p>
          <a:p>
            <a:pPr marL="12700">
              <a:lnSpc>
                <a:spcPct val="100000"/>
              </a:lnSpc>
              <a:tabLst>
                <a:tab pos="299085" algn="l"/>
              </a:tabLst>
            </a:pPr>
            <a:endParaRPr lang="en-US" sz="1600" spc="-10" dirty="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299085" algn="l"/>
              </a:tabLst>
            </a:pPr>
            <a:r>
              <a:rPr lang="en-US" sz="1600" spc="-10" dirty="0">
                <a:latin typeface="Calibri"/>
                <a:cs typeface="Calibri"/>
              </a:rPr>
              <a:t>No Removed items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V2</a:t>
            </a:r>
            <a:r>
              <a:rPr lang="en-US" dirty="0"/>
              <a:t>5</a:t>
            </a:r>
            <a:r>
              <a:rPr spc="-50" dirty="0"/>
              <a:t> </a:t>
            </a:r>
            <a:r>
              <a:rPr spc="-10" dirty="0"/>
              <a:t>STORE</a:t>
            </a:r>
            <a:r>
              <a:rPr spc="-60" dirty="0"/>
              <a:t> </a:t>
            </a:r>
            <a:r>
              <a:rPr spc="-10" dirty="0"/>
              <a:t>Updates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779489"/>
            <a:ext cx="8199578" cy="41312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299085" algn="l"/>
              </a:tabLst>
            </a:pPr>
            <a:r>
              <a:rPr lang="en-US" sz="1400" dirty="0">
                <a:latin typeface="+mn-lt"/>
              </a:rPr>
              <a:t>Please be sure to review the Summary of Changes section as STORE has been reviewed to arrange guidance information under coding guidance and removed old/outdated information. If you have any specific questions, please be sure to contact us. </a:t>
            </a:r>
          </a:p>
          <a:p>
            <a:pPr marL="12700">
              <a:spcBef>
                <a:spcPts val="95"/>
              </a:spcBef>
              <a:tabLst>
                <a:tab pos="299085" algn="l"/>
              </a:tabLst>
            </a:pPr>
            <a:endParaRPr lang="en-US" sz="1400" dirty="0">
              <a:latin typeface="+mn-lt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9085" algn="l"/>
              </a:tabLst>
            </a:pPr>
            <a:r>
              <a:rPr lang="en-US" sz="1400" u="sng" dirty="0">
                <a:latin typeface="Calibri"/>
                <a:cs typeface="Calibri"/>
              </a:rPr>
              <a:t>C</a:t>
            </a:r>
            <a:r>
              <a:rPr sz="1400" u="sng" dirty="0">
                <a:latin typeface="Calibri"/>
                <a:cs typeface="Calibri"/>
              </a:rPr>
              <a:t>hanged</a:t>
            </a:r>
            <a:r>
              <a:rPr sz="1400" u="sng" spc="-45" dirty="0">
                <a:latin typeface="Calibri"/>
                <a:cs typeface="Calibri"/>
              </a:rPr>
              <a:t> </a:t>
            </a:r>
            <a:r>
              <a:rPr sz="1400" u="sng" dirty="0">
                <a:latin typeface="Calibri"/>
                <a:cs typeface="Calibri"/>
              </a:rPr>
              <a:t>data</a:t>
            </a:r>
            <a:r>
              <a:rPr sz="1400" u="sng" spc="-45" dirty="0">
                <a:latin typeface="Calibri"/>
                <a:cs typeface="Calibri"/>
              </a:rPr>
              <a:t> </a:t>
            </a:r>
            <a:r>
              <a:rPr sz="1400" u="sng" spc="-20" dirty="0">
                <a:latin typeface="Calibri"/>
                <a:cs typeface="Calibri"/>
              </a:rPr>
              <a:t>items</a:t>
            </a:r>
            <a:endParaRPr sz="1400" u="sng" dirty="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lang="en-US" sz="1400" dirty="0">
                <a:latin typeface="Calibri"/>
                <a:cs typeface="Calibri"/>
              </a:rPr>
              <a:t>Behavior Code </a:t>
            </a:r>
            <a:r>
              <a:rPr sz="1400" spc="-10" dirty="0">
                <a:latin typeface="Calibri"/>
                <a:cs typeface="Calibri"/>
              </a:rPr>
              <a:t>[</a:t>
            </a:r>
            <a:r>
              <a:rPr lang="en-US" sz="1400" spc="-10" dirty="0">
                <a:latin typeface="Calibri"/>
                <a:cs typeface="Calibri"/>
              </a:rPr>
              <a:t>523</a:t>
            </a:r>
            <a:r>
              <a:rPr sz="1400" spc="-10" dirty="0">
                <a:latin typeface="Calibri"/>
                <a:cs typeface="Calibri"/>
              </a:rPr>
              <a:t>]</a:t>
            </a:r>
            <a:endParaRPr sz="1400" dirty="0">
              <a:latin typeface="Calibri"/>
              <a:cs typeface="Calibri"/>
            </a:endParaRPr>
          </a:p>
          <a:p>
            <a:pPr marL="1259205" lvl="2" indent="-332105">
              <a:lnSpc>
                <a:spcPct val="100000"/>
              </a:lnSpc>
              <a:buFont typeface="Arial"/>
              <a:buChar char="•"/>
              <a:tabLst>
                <a:tab pos="1259205" algn="l"/>
              </a:tabLst>
            </a:pPr>
            <a:r>
              <a:rPr lang="en-US" sz="1400" dirty="0">
                <a:latin typeface="Calibri"/>
                <a:cs typeface="Calibri"/>
              </a:rPr>
              <a:t>Lobular neoplasia (C50. ) - Removed</a:t>
            </a:r>
          </a:p>
          <a:p>
            <a:pPr marL="1259205" lvl="2" indent="-332105">
              <a:lnSpc>
                <a:spcPct val="100000"/>
              </a:lnSpc>
              <a:buFont typeface="Arial"/>
              <a:buChar char="•"/>
              <a:tabLst>
                <a:tab pos="1259205" algn="l"/>
              </a:tabLst>
            </a:pPr>
            <a:r>
              <a:rPr lang="en-US" sz="1400" dirty="0">
                <a:latin typeface="Calibri"/>
                <a:cs typeface="Calibri"/>
              </a:rPr>
              <a:t>Lobular, noninfiltrating (C50. ) (carcinoma) - Removed</a:t>
            </a:r>
            <a:endParaRPr sz="1400" dirty="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lang="en-US" sz="1400" dirty="0">
                <a:latin typeface="Calibri"/>
                <a:cs typeface="Calibri"/>
              </a:rPr>
              <a:t>Removed Blank from Allowable value box; coding guidelines require field</a:t>
            </a:r>
            <a:endParaRPr sz="1400" dirty="0">
              <a:latin typeface="Calibri"/>
              <a:cs typeface="Calibri"/>
            </a:endParaRPr>
          </a:p>
          <a:p>
            <a:pPr marL="1213485" lvl="2" indent="-286385">
              <a:lnSpc>
                <a:spcPct val="100000"/>
              </a:lnSpc>
              <a:buFont typeface="Arial"/>
              <a:buChar char="•"/>
              <a:tabLst>
                <a:tab pos="1213485" algn="l"/>
              </a:tabLst>
            </a:pPr>
            <a:r>
              <a:rPr lang="en-US" sz="1400" spc="-10" dirty="0">
                <a:latin typeface="Calibri"/>
                <a:cs typeface="Calibri"/>
              </a:rPr>
              <a:t>Rx Hosp—Surg2023</a:t>
            </a:r>
          </a:p>
          <a:p>
            <a:pPr marL="1213485" lvl="2" indent="-286385">
              <a:lnSpc>
                <a:spcPct val="100000"/>
              </a:lnSpc>
              <a:buFont typeface="Arial"/>
              <a:buChar char="•"/>
              <a:tabLst>
                <a:tab pos="1213485" algn="l"/>
              </a:tabLst>
            </a:pPr>
            <a:r>
              <a:rPr lang="en-US" sz="1400" spc="-10" dirty="0">
                <a:latin typeface="Calibri"/>
                <a:cs typeface="Calibri"/>
              </a:rPr>
              <a:t>Rx </a:t>
            </a:r>
            <a:r>
              <a:rPr lang="en-US" sz="1400" spc="-10" dirty="0" err="1">
                <a:latin typeface="Calibri"/>
                <a:cs typeface="Calibri"/>
              </a:rPr>
              <a:t>Summ</a:t>
            </a:r>
            <a:r>
              <a:rPr lang="en-US" sz="1400" spc="-10" dirty="0">
                <a:latin typeface="Calibri"/>
                <a:cs typeface="Calibri"/>
              </a:rPr>
              <a:t>—Surg 2023</a:t>
            </a:r>
          </a:p>
          <a:p>
            <a:pPr marL="1213485" lvl="2" indent="-286385">
              <a:lnSpc>
                <a:spcPct val="100000"/>
              </a:lnSpc>
              <a:buFont typeface="Arial"/>
              <a:buChar char="•"/>
              <a:tabLst>
                <a:tab pos="1213485" algn="l"/>
              </a:tabLst>
            </a:pPr>
            <a:r>
              <a:rPr lang="en-US" sz="1400" spc="-10" dirty="0">
                <a:latin typeface="Calibri"/>
                <a:cs typeface="Calibri"/>
              </a:rPr>
              <a:t>Phase I Radiation - Primary Treatment Volume</a:t>
            </a:r>
          </a:p>
          <a:p>
            <a:pPr marL="1213485" lvl="2" indent="-286385">
              <a:lnSpc>
                <a:spcPct val="100000"/>
              </a:lnSpc>
              <a:buFont typeface="Arial"/>
              <a:buChar char="•"/>
              <a:tabLst>
                <a:tab pos="1213485" algn="l"/>
              </a:tabLst>
            </a:pPr>
            <a:r>
              <a:rPr lang="en-US" sz="1400" spc="-10" dirty="0">
                <a:latin typeface="Calibri"/>
                <a:cs typeface="Calibri"/>
              </a:rPr>
              <a:t>Phase I Radiation to Draining Lymph Nodes</a:t>
            </a:r>
          </a:p>
          <a:p>
            <a:pPr marL="1213485" lvl="2" indent="-286385">
              <a:lnSpc>
                <a:spcPct val="100000"/>
              </a:lnSpc>
              <a:buFont typeface="Arial"/>
              <a:buChar char="•"/>
              <a:tabLst>
                <a:tab pos="1213485" algn="l"/>
              </a:tabLst>
            </a:pPr>
            <a:r>
              <a:rPr lang="en-US" sz="1400" spc="-10" dirty="0">
                <a:latin typeface="Calibri"/>
                <a:cs typeface="Calibri"/>
              </a:rPr>
              <a:t>Phase I Radiation Treatment Modality</a:t>
            </a:r>
          </a:p>
          <a:p>
            <a:pPr marL="1213485" lvl="2" indent="-286385">
              <a:lnSpc>
                <a:spcPct val="100000"/>
              </a:lnSpc>
              <a:buFont typeface="Arial"/>
              <a:buChar char="•"/>
              <a:tabLst>
                <a:tab pos="1213485" algn="l"/>
              </a:tabLst>
            </a:pPr>
            <a:r>
              <a:rPr lang="en-US" sz="1400" spc="-10" dirty="0">
                <a:latin typeface="Calibri"/>
                <a:cs typeface="Calibri"/>
              </a:rPr>
              <a:t>Phase I Beam Radiation Planning Technique</a:t>
            </a:r>
          </a:p>
          <a:p>
            <a:pPr marL="1213485" lvl="2" indent="-286385">
              <a:lnSpc>
                <a:spcPct val="100000"/>
              </a:lnSpc>
              <a:buFont typeface="Arial"/>
              <a:buChar char="•"/>
              <a:tabLst>
                <a:tab pos="1213485" algn="l"/>
              </a:tabLst>
            </a:pPr>
            <a:r>
              <a:rPr lang="en-US" sz="1400" spc="-10" dirty="0">
                <a:latin typeface="Calibri"/>
                <a:cs typeface="Calibri"/>
              </a:rPr>
              <a:t>Phase I Dose per Fraction</a:t>
            </a:r>
          </a:p>
          <a:p>
            <a:pPr marL="1213485" lvl="2" indent="-286385">
              <a:lnSpc>
                <a:spcPct val="100000"/>
              </a:lnSpc>
              <a:buFont typeface="Arial"/>
              <a:buChar char="•"/>
              <a:tabLst>
                <a:tab pos="1213485" algn="l"/>
              </a:tabLst>
            </a:pPr>
            <a:r>
              <a:rPr lang="en-US" sz="1400" spc="-10" dirty="0">
                <a:latin typeface="Calibri"/>
                <a:cs typeface="Calibri"/>
              </a:rPr>
              <a:t>Phase I Total Dose</a:t>
            </a:r>
          </a:p>
          <a:p>
            <a:pPr marL="1213485" lvl="2" indent="-286385">
              <a:lnSpc>
                <a:spcPct val="100000"/>
              </a:lnSpc>
              <a:buFont typeface="Arial"/>
              <a:buChar char="•"/>
              <a:tabLst>
                <a:tab pos="1213485" algn="l"/>
              </a:tabLst>
            </a:pPr>
            <a:r>
              <a:rPr lang="en-US" sz="1400" spc="-10" dirty="0">
                <a:latin typeface="Calibri"/>
                <a:cs typeface="Calibri"/>
              </a:rPr>
              <a:t>AJCC TNM Clin Stage Group</a:t>
            </a:r>
          </a:p>
          <a:p>
            <a:pPr marL="1213485" lvl="2" indent="-286385">
              <a:lnSpc>
                <a:spcPct val="100000"/>
              </a:lnSpc>
              <a:buFont typeface="Arial"/>
              <a:buChar char="•"/>
              <a:tabLst>
                <a:tab pos="1213485" algn="l"/>
              </a:tabLst>
            </a:pPr>
            <a:r>
              <a:rPr lang="en-US" sz="1400" spc="-10" dirty="0">
                <a:latin typeface="Calibri"/>
                <a:cs typeface="Calibri"/>
              </a:rPr>
              <a:t>AJCC TNM Path Stage Group</a:t>
            </a:r>
            <a:endParaRPr sz="1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4D199170FCDE40AA1AAAFB6ED53B80" ma:contentTypeVersion="23" ma:contentTypeDescription="Create a new document." ma:contentTypeScope="" ma:versionID="88c8776fa2690d419d44c1339d531bed">
  <xsd:schema xmlns:xsd="http://www.w3.org/2001/XMLSchema" xmlns:xs="http://www.w3.org/2001/XMLSchema" xmlns:p="http://schemas.microsoft.com/office/2006/metadata/properties" xmlns:ns2="65719baa-2749-4c22-bfca-ae9e22e7e1b5" xmlns:ns3="b61ec6e1-a7be-429a-829f-22f52bcaaad4" targetNamespace="http://schemas.microsoft.com/office/2006/metadata/properties" ma:root="true" ma:fieldsID="5711b251169d4727aa888158497aaaab" ns2:_="" ns3:_="">
    <xsd:import namespace="65719baa-2749-4c22-bfca-ae9e22e7e1b5"/>
    <xsd:import namespace="b61ec6e1-a7be-429a-829f-22f52bcaaad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CreatedDate" minOccurs="0"/>
                <xsd:element ref="ns2:MediaLengthInSeconds" minOccurs="0"/>
                <xsd:element ref="ns2:Modified_x0020_Date_x0020_2" minOccurs="0"/>
                <xsd:element ref="ns2:Modified_x0020_Date_x0020_2_x003a_Created" minOccurs="0"/>
                <xsd:element ref="ns2:mod_x0020_dt" minOccurs="0"/>
                <xsd:element ref="ns2:mod_x0020_dt_x003a_Modified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719baa-2749-4c22-bfca-ae9e22e7e1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CreatedDate" ma:index="19" nillable="true" ma:displayName="Modified Date" ma:format="DateOnly" ma:internalName="CreatedDate">
      <xsd:simpleType>
        <xsd:restriction base="dms:DateTime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odified_x0020_Date_x0020_2" ma:index="21" nillable="true" ma:displayName="Modified Date 2" ma:list="{65719baa-2749-4c22-bfca-ae9e22e7e1b5}" ma:internalName="Modified_x0020_Date_x0020_2" ma:showField="Modified">
      <xsd:simpleType>
        <xsd:restriction base="dms:Lookup"/>
      </xsd:simpleType>
    </xsd:element>
    <xsd:element name="Modified_x0020_Date_x0020_2_x003a_Created" ma:index="22" nillable="true" ma:displayName="Modified Date 2:Created" ma:list="{65719baa-2749-4c22-bfca-ae9e22e7e1b5}" ma:internalName="Modified_x0020_Date_x0020_2_x003a_Created" ma:readOnly="true" ma:showField="Created" ma:web="b61ec6e1-a7be-429a-829f-22f52bcaaad4">
      <xsd:simpleType>
        <xsd:restriction base="dms:Lookup"/>
      </xsd:simpleType>
    </xsd:element>
    <xsd:element name="mod_x0020_dt" ma:index="23" nillable="true" ma:displayName="mod dt" ma:list="{65719baa-2749-4c22-bfca-ae9e22e7e1b5}" ma:internalName="mod_x0020_dt" ma:showField="Title">
      <xsd:simpleType>
        <xsd:restriction base="dms:Lookup"/>
      </xsd:simpleType>
    </xsd:element>
    <xsd:element name="mod_x0020_dt_x003a_Modified" ma:index="24" nillable="true" ma:displayName="mod dt:Modified" ma:list="{65719baa-2749-4c22-bfca-ae9e22e7e1b5}" ma:internalName="mod_x0020_dt_x003a_Modified" ma:readOnly="true" ma:showField="Modified" ma:web="b61ec6e1-a7be-429a-829f-22f52bcaaad4">
      <xsd:simpleType>
        <xsd:restriction base="dms:Lookup"/>
      </xsd:simpleType>
    </xsd:element>
    <xsd:element name="lcf76f155ced4ddcb4097134ff3c332f" ma:index="27" nillable="true" ma:taxonomy="true" ma:internalName="lcf76f155ced4ddcb4097134ff3c332f" ma:taxonomyFieldName="MediaServiceImageTags" ma:displayName="Image Tags" ma:readOnly="false" ma:fieldId="{5cf76f15-5ced-4ddc-b409-7134ff3c332f}" ma:taxonomyMulti="true" ma:sspId="cd05aaac-c099-4743-bb89-ad63c0b470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1ec6e1-a7be-429a-829f-22f52bcaaad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8" nillable="true" ma:displayName="Taxonomy Catch All Column" ma:hidden="true" ma:list="{0f90b3b5-d5c2-4fdb-ab58-36b10172cf9d}" ma:internalName="TaxCatchAll" ma:showField="CatchAllData" ma:web="b61ec6e1-a7be-429a-829f-22f52bcaaad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reatedDate xmlns="65719baa-2749-4c22-bfca-ae9e22e7e1b5" xsi:nil="true"/>
    <Modified_x0020_Date_x0020_2 xmlns="65719baa-2749-4c22-bfca-ae9e22e7e1b5" xsi:nil="true"/>
    <mod_x0020_dt xmlns="65719baa-2749-4c22-bfca-ae9e22e7e1b5" xsi:nil="true"/>
    <TaxCatchAll xmlns="b61ec6e1-a7be-429a-829f-22f52bcaaad4" xsi:nil="true"/>
    <lcf76f155ced4ddcb4097134ff3c332f xmlns="65719baa-2749-4c22-bfca-ae9e22e7e1b5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7C56CA-7E38-44F4-AAA5-154D0FFFA9D0}">
  <ds:schemaRefs>
    <ds:schemaRef ds:uri="65719baa-2749-4c22-bfca-ae9e22e7e1b5"/>
    <ds:schemaRef ds:uri="b61ec6e1-a7be-429a-829f-22f52bcaaad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061C5BAF-10E1-4B47-860A-310B7B280834}">
  <ds:schemaRefs>
    <ds:schemaRef ds:uri="http://schemas.microsoft.com/office/2006/documentManagement/types"/>
    <ds:schemaRef ds:uri="http://purl.org/dc/terms/"/>
    <ds:schemaRef ds:uri="65719baa-2749-4c22-bfca-ae9e22e7e1b5"/>
    <ds:schemaRef ds:uri="b61ec6e1-a7be-429a-829f-22f52bcaaad4"/>
    <ds:schemaRef ds:uri="http://purl.org/dc/elements/1.1/"/>
    <ds:schemaRef ds:uri="http://purl.org/dc/dcmitype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277D272E-0119-472B-896C-B61B8B4BCB3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982</Words>
  <Application>Microsoft Office PowerPoint</Application>
  <PresentationFormat>On-screen Show (16:9)</PresentationFormat>
  <Paragraphs>192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Aptos</vt:lpstr>
      <vt:lpstr>Arial</vt:lpstr>
      <vt:lpstr>Calibri</vt:lpstr>
      <vt:lpstr>Times New Roman</vt:lpstr>
      <vt:lpstr>Wingdings</vt:lpstr>
      <vt:lpstr>Office Theme</vt:lpstr>
      <vt:lpstr>NCDB Vendor Webinar Updates October 11, 2024</vt:lpstr>
      <vt:lpstr>Topics to be Covered Today</vt:lpstr>
      <vt:lpstr>RCRS File Extract Requirements</vt:lpstr>
      <vt:lpstr> V25 CoC Custom Dictionary Fields</vt:lpstr>
      <vt:lpstr>Meta File and Edit Scoring </vt:lpstr>
      <vt:lpstr>New Edits </vt:lpstr>
      <vt:lpstr>Removed Edits </vt:lpstr>
      <vt:lpstr>V25 STORE Updates</vt:lpstr>
      <vt:lpstr>V25 STORE Updates</vt:lpstr>
      <vt:lpstr>V25 STORE Updates</vt:lpstr>
      <vt:lpstr>Standard 6.4</vt:lpstr>
      <vt:lpstr>2024 No Call for Data</vt:lpstr>
      <vt:lpstr>Reminder No 2025 Call for Data</vt:lpstr>
      <vt:lpstr>Communication and Resources</vt:lpstr>
      <vt:lpstr>Thank You</vt:lpstr>
    </vt:vector>
  </TitlesOfParts>
  <Company>The American College of Surgeons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MACRA Quality Payment Program</dc:title>
  <dc:creator>Alicia Marquez</dc:creator>
  <cp:lastModifiedBy>Claudia Byrd</cp:lastModifiedBy>
  <cp:revision>1</cp:revision>
  <dcterms:created xsi:type="dcterms:W3CDTF">2024-10-08T02:34:50Z</dcterms:created>
  <dcterms:modified xsi:type="dcterms:W3CDTF">2024-10-11T02:44:17Z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0x010100ED4D199170FCDE40AA1AAAFB6ED53B80</vt:lpwstr>
  </property>
  <property fmtid="{D5CDD505-2E9C-101B-9397-08002B2CF9AE}" pid="3" name="Created">
    <vt:filetime>2023-10-12T00:00:00Z</vt:filetime>
  </property>
  <property fmtid="{D5CDD505-2E9C-101B-9397-08002B2CF9AE}" pid="4" name="Creator">
    <vt:lpwstr>Acrobat PDFMaker 23 for PowerPoint</vt:lpwstr>
  </property>
  <property fmtid="{D5CDD505-2E9C-101B-9397-08002B2CF9AE}" pid="5" name="LastSaved">
    <vt:filetime>2024-10-08T00:00:00Z</vt:filetime>
  </property>
  <property fmtid="{D5CDD505-2E9C-101B-9397-08002B2CF9AE}" pid="6" name="Producer">
    <vt:lpwstr>Adobe PDF Library 23.6.96</vt:lpwstr>
  </property>
  <property fmtid="{D5CDD505-2E9C-101B-9397-08002B2CF9AE}" pid="7" name="MediaServiceImageTags">
    <vt:lpwstr/>
  </property>
</Properties>
</file>