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5" r:id="rId1"/>
  </p:sldMasterIdLst>
  <p:sldIdLst>
    <p:sldId id="258" r:id="rId2"/>
  </p:sldIdLst>
  <p:sldSz cx="32918400" cy="219456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912" userDrawn="1">
          <p15:clr>
            <a:srgbClr val="A4A3A4"/>
          </p15:clr>
        </p15:guide>
        <p15:guide id="2" pos="103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39"/>
    <p:restoredTop sz="94694"/>
  </p:normalViewPr>
  <p:slideViewPr>
    <p:cSldViewPr snapToGrid="0" showGuides="1">
      <p:cViewPr varScale="1">
        <p:scale>
          <a:sx n="36" d="100"/>
          <a:sy n="36" d="100"/>
        </p:scale>
        <p:origin x="2152" y="288"/>
      </p:cViewPr>
      <p:guideLst>
        <p:guide orient="horz" pos="6912"/>
        <p:guide pos="10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9918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63140" y="548640"/>
            <a:ext cx="28392120" cy="4833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3140" y="6061166"/>
            <a:ext cx="28392120" cy="129760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96199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</p:sldLayoutIdLst>
  <p:txStyles>
    <p:titleStyle>
      <a:lvl1pPr algn="l" defTabSz="2926080" rtl="0" eaLnBrk="1" latinLnBrk="0" hangingPunct="1">
        <a:lnSpc>
          <a:spcPct val="90000"/>
        </a:lnSpc>
        <a:spcBef>
          <a:spcPct val="0"/>
        </a:spcBef>
        <a:buNone/>
        <a:defRPr sz="1408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731520" indent="-731520" algn="l" defTabSz="2926080" rtl="0" eaLnBrk="1" latinLnBrk="0" hangingPunct="1">
        <a:lnSpc>
          <a:spcPct val="90000"/>
        </a:lnSpc>
        <a:spcBef>
          <a:spcPts val="3200"/>
        </a:spcBef>
        <a:buFont typeface="Arial" panose="020B0604020202020204" pitchFamily="34" charset="0"/>
        <a:buChar char="•"/>
        <a:defRPr sz="896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219456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768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365760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6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512064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658368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804672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6pPr>
      <a:lvl7pPr marL="950976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7pPr>
      <a:lvl8pPr marL="1097280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8pPr>
      <a:lvl9pPr marL="1243584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1pPr>
      <a:lvl2pPr marL="146304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2pPr>
      <a:lvl3pPr marL="292608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3pPr>
      <a:lvl4pPr marL="438912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4pPr>
      <a:lvl5pPr marL="585216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5pPr>
      <a:lvl6pPr marL="731520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6pPr>
      <a:lvl7pPr marL="877824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7pPr>
      <a:lvl8pPr marL="1024128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8pPr>
      <a:lvl9pPr marL="1170432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912" userDrawn="1">
          <p15:clr>
            <a:srgbClr val="F26B43"/>
          </p15:clr>
        </p15:guide>
        <p15:guide id="2" pos="1036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5479744"/>
      </p:ext>
    </p:extLst>
  </p:cSld>
  <p:clrMapOvr>
    <a:masterClrMapping/>
  </p:clrMapOvr>
</p:sld>
</file>

<file path=ppt/theme/theme1.xml><?xml version="1.0" encoding="utf-8"?>
<a:theme xmlns:a="http://schemas.openxmlformats.org/drawingml/2006/main" name="10_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164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Arial</vt:lpstr>
      <vt:lpstr>10_Office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Kelly Hyde</dc:creator>
  <cp:lastModifiedBy>Kelly Hyde</cp:lastModifiedBy>
  <cp:revision>16</cp:revision>
  <dcterms:created xsi:type="dcterms:W3CDTF">2024-10-30T21:05:53Z</dcterms:created>
  <dcterms:modified xsi:type="dcterms:W3CDTF">2024-11-12T16:02:08Z</dcterms:modified>
</cp:coreProperties>
</file>