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52" r:id="rId2"/>
    <p:sldMasterId id="2147483754" r:id="rId3"/>
    <p:sldMasterId id="2147483746" r:id="rId4"/>
    <p:sldMasterId id="2147483748" r:id="rId5"/>
    <p:sldMasterId id="2147483732" r:id="rId6"/>
  </p:sldMasterIdLst>
  <p:notesMasterIdLst>
    <p:notesMasterId r:id="rId14"/>
  </p:notesMasterIdLst>
  <p:sldIdLst>
    <p:sldId id="275" r:id="rId7"/>
    <p:sldId id="276" r:id="rId8"/>
    <p:sldId id="277" r:id="rId9"/>
    <p:sldId id="278" r:id="rId10"/>
    <p:sldId id="273" r:id="rId11"/>
    <p:sldId id="274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C90D8A-CCCC-0B9F-04A7-5A730B608DE5}" name="Eliana Goldstein" initials="EG" userId="S::egoldstein@facs.org::489c36f8-21d3-456b-92cf-3bb2e79b1c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7F8"/>
    <a:srgbClr val="0E2246"/>
    <a:srgbClr val="FD2705"/>
    <a:srgbClr val="F3E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/>
    <p:restoredTop sz="94694"/>
  </p:normalViewPr>
  <p:slideViewPr>
    <p:cSldViewPr>
      <p:cViewPr varScale="1">
        <p:scale>
          <a:sx n="158" d="100"/>
          <a:sy n="158" d="100"/>
        </p:scale>
        <p:origin x="46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F6145-D8CF-7F4A-8877-3D68D333ACF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5E983-662F-474B-8E6E-AAF60F7E2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19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BODY_Dou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989AC13-2AD0-D14A-9AAE-20FA58713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10" y="895211"/>
            <a:ext cx="7848600" cy="4110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 baseline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 sz="1600" baseline="0">
                <a:latin typeface="Minion Pro SmBd" panose="02040503050201020203" pitchFamily="18" charset="0"/>
              </a:defRPr>
            </a:lvl2pPr>
            <a:lvl3pPr marL="914400" indent="0">
              <a:buFontTx/>
              <a:buNone/>
              <a:defRPr sz="1600" baseline="0">
                <a:latin typeface="Minion Pro SmBd" panose="02040503050201020203" pitchFamily="18" charset="0"/>
              </a:defRPr>
            </a:lvl3pPr>
            <a:lvl4pPr marL="1371600" indent="0">
              <a:buFontTx/>
              <a:buNone/>
              <a:defRPr sz="1600" baseline="0">
                <a:latin typeface="Minion Pro SmBd" panose="02040503050201020203" pitchFamily="18" charset="0"/>
              </a:defRPr>
            </a:lvl4pPr>
            <a:lvl5pPr marL="1828800" indent="0">
              <a:buFontTx/>
              <a:buNone/>
              <a:defRPr sz="1600" baseline="0">
                <a:latin typeface="Minion Pro SmBd" panose="02040503050201020203" pitchFamily="18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2275A4D-E563-244F-A839-638981B3EC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110" y="1418422"/>
            <a:ext cx="3723290" cy="30583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A88CB4C-BE82-8E45-B810-61BCF8CC3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6889" y="1418422"/>
            <a:ext cx="3723290" cy="30583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FontTx/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0782F-D3E3-29D3-A5B3-F1441AF23C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236"/>
            <a:ext cx="6324600" cy="593969"/>
          </a:xfrm>
          <a:prstGeom prst="rect">
            <a:avLst/>
          </a:prstGeom>
        </p:spPr>
        <p:txBody>
          <a:bodyPr anchor="b"/>
          <a:lstStyle>
            <a:lvl1pPr algn="l">
              <a:defRPr sz="2800" b="1" i="0" spc="5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09821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BODY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92A6D-6680-A385-8A4C-984C44B81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236"/>
            <a:ext cx="6324600" cy="593969"/>
          </a:xfrm>
          <a:prstGeom prst="rect">
            <a:avLst/>
          </a:prstGeom>
        </p:spPr>
        <p:txBody>
          <a:bodyPr anchor="b"/>
          <a:lstStyle>
            <a:lvl1pPr algn="l">
              <a:defRPr sz="2800" b="1" i="0" spc="5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230635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BODY_Half-P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CBE881-F8E1-2B45-8F07-6A3B21F64254}"/>
              </a:ext>
            </a:extLst>
          </p:cNvPr>
          <p:cNvSpPr/>
          <p:nvPr userDrawn="1"/>
        </p:nvSpPr>
        <p:spPr>
          <a:xfrm>
            <a:off x="0" y="0"/>
            <a:ext cx="4572000" cy="4705350"/>
          </a:xfrm>
          <a:prstGeom prst="rect">
            <a:avLst/>
          </a:prstGeom>
          <a:solidFill>
            <a:srgbClr val="F3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E59D9-3DA5-A946-9DEA-80FE9C0172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581150"/>
            <a:ext cx="3581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35B7CF4-967E-1444-AF7F-4B00734376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2647951"/>
            <a:ext cx="3581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baseline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C5A9A0-953E-AB4C-895A-3ED073D8B6B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62500" y="895350"/>
            <a:ext cx="3771900" cy="35147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 or text</a:t>
            </a:r>
          </a:p>
        </p:txBody>
      </p:sp>
    </p:spTree>
    <p:extLst>
      <p:ext uri="{BB962C8B-B14F-4D97-AF65-F5344CB8AC3E}">
        <p14:creationId xmlns:p14="http://schemas.microsoft.com/office/powerpoint/2010/main" val="111545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863E1-F7F1-A547-A814-5307858DB1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198369"/>
            <a:ext cx="8001000" cy="7543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 i="0" kern="14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B90380-6198-EF48-AB73-CDF4C5CDA9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028950"/>
            <a:ext cx="8001000" cy="4572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FontTx/>
              <a:buNone/>
              <a:defRPr sz="2400" b="0" i="0" kern="2000" cap="none" spc="3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185494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BODY_SIng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71F055A-F39F-9E49-9FDC-93BF30D0AE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110" y="1418422"/>
            <a:ext cx="7848600" cy="30583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84D6B8-C8CE-1D45-97A2-11290298BD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236"/>
            <a:ext cx="6324600" cy="593969"/>
          </a:xfrm>
          <a:prstGeom prst="rect">
            <a:avLst/>
          </a:prstGeom>
        </p:spPr>
        <p:txBody>
          <a:bodyPr anchor="b"/>
          <a:lstStyle>
            <a:lvl1pPr algn="l">
              <a:defRPr sz="2800" b="1" i="0" spc="5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DB939C-865F-9023-A876-BD05400FA5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10" y="895211"/>
            <a:ext cx="7848600" cy="4110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 sz="1600" baseline="0">
                <a:latin typeface="Minion Pro SmBd" panose="02040503050201020203" pitchFamily="18" charset="0"/>
              </a:defRPr>
            </a:lvl2pPr>
            <a:lvl3pPr marL="914400" indent="0">
              <a:buFontTx/>
              <a:buNone/>
              <a:defRPr sz="1600" baseline="0">
                <a:latin typeface="Minion Pro SmBd" panose="02040503050201020203" pitchFamily="18" charset="0"/>
              </a:defRPr>
            </a:lvl3pPr>
            <a:lvl4pPr marL="1371600" indent="0">
              <a:buFontTx/>
              <a:buNone/>
              <a:defRPr sz="1600" baseline="0">
                <a:latin typeface="Minion Pro SmBd" panose="02040503050201020203" pitchFamily="18" charset="0"/>
              </a:defRPr>
            </a:lvl4pPr>
            <a:lvl5pPr marL="1828800" indent="0">
              <a:buFontTx/>
              <a:buNone/>
              <a:defRPr sz="1600" baseline="0">
                <a:latin typeface="Minion Pro SmBd" panose="02040503050201020203" pitchFamily="18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0232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BODY_Dou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2275A4D-E563-244F-A839-638981B3EC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110" y="1418422"/>
            <a:ext cx="3723290" cy="30583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A88CB4C-BE82-8E45-B810-61BCF8CC3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6889" y="1418422"/>
            <a:ext cx="3723290" cy="30583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FontTx/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0782F-D3E3-29D3-A5B3-F1441AF23C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236"/>
            <a:ext cx="6324600" cy="593969"/>
          </a:xfrm>
          <a:prstGeom prst="rect">
            <a:avLst/>
          </a:prstGeom>
        </p:spPr>
        <p:txBody>
          <a:bodyPr anchor="b"/>
          <a:lstStyle>
            <a:lvl1pPr algn="l">
              <a:defRPr sz="2800" b="1" i="0" spc="5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5765BE01-B6D9-48ED-48B7-305CC85168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10" y="895211"/>
            <a:ext cx="7848600" cy="4110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 sz="1600" baseline="0">
                <a:latin typeface="Minion Pro SmBd" panose="02040503050201020203" pitchFamily="18" charset="0"/>
              </a:defRPr>
            </a:lvl2pPr>
            <a:lvl3pPr marL="914400" indent="0">
              <a:buFontTx/>
              <a:buNone/>
              <a:defRPr sz="1600" baseline="0">
                <a:latin typeface="Minion Pro SmBd" panose="02040503050201020203" pitchFamily="18" charset="0"/>
              </a:defRPr>
            </a:lvl3pPr>
            <a:lvl4pPr marL="1371600" indent="0">
              <a:buFontTx/>
              <a:buNone/>
              <a:defRPr sz="1600" baseline="0">
                <a:latin typeface="Minion Pro SmBd" panose="02040503050201020203" pitchFamily="18" charset="0"/>
              </a:defRPr>
            </a:lvl4pPr>
            <a:lvl5pPr marL="1828800" indent="0">
              <a:buFontTx/>
              <a:buNone/>
              <a:defRPr sz="1600" baseline="0">
                <a:latin typeface="Minion Pro SmBd" panose="02040503050201020203" pitchFamily="18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7193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BODY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92A6D-6680-A385-8A4C-984C44B81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236"/>
            <a:ext cx="6324600" cy="593969"/>
          </a:xfrm>
          <a:prstGeom prst="rect">
            <a:avLst/>
          </a:prstGeom>
        </p:spPr>
        <p:txBody>
          <a:bodyPr anchor="b"/>
          <a:lstStyle>
            <a:lvl1pPr algn="l">
              <a:defRPr sz="2800" b="1" i="0" spc="5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0670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BODY_Half-P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CBE881-F8E1-2B45-8F07-6A3B21F64254}"/>
              </a:ext>
            </a:extLst>
          </p:cNvPr>
          <p:cNvSpPr/>
          <p:nvPr userDrawn="1"/>
        </p:nvSpPr>
        <p:spPr>
          <a:xfrm>
            <a:off x="0" y="0"/>
            <a:ext cx="4572000" cy="4705350"/>
          </a:xfrm>
          <a:prstGeom prst="rect">
            <a:avLst/>
          </a:prstGeom>
          <a:solidFill>
            <a:srgbClr val="F3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E59D9-3DA5-A946-9DEA-80FE9C0172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581150"/>
            <a:ext cx="3581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35B7CF4-967E-1444-AF7F-4B00734376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2647951"/>
            <a:ext cx="3581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C5A9A0-953E-AB4C-895A-3ED073D8B6B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62500" y="895350"/>
            <a:ext cx="3771900" cy="35147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 or text</a:t>
            </a:r>
          </a:p>
        </p:txBody>
      </p:sp>
    </p:spTree>
    <p:extLst>
      <p:ext uri="{BB962C8B-B14F-4D97-AF65-F5344CB8AC3E}">
        <p14:creationId xmlns:p14="http://schemas.microsoft.com/office/powerpoint/2010/main" val="362466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967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863E1-F7F1-A547-A814-5307858DB1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198369"/>
            <a:ext cx="8001000" cy="7543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 i="0" kern="14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B90380-6198-EF48-AB73-CDF4C5CDA9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028950"/>
            <a:ext cx="8001000" cy="4572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FontTx/>
              <a:buNone/>
              <a:defRPr sz="2400" b="0" i="0" kern="2000" cap="none" spc="3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120093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BODY_Sing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71F055A-F39F-9E49-9FDC-93BF30D0AE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110" y="1418422"/>
            <a:ext cx="7848600" cy="30583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84D6B8-C8CE-1D45-97A2-11290298BD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236"/>
            <a:ext cx="6324600" cy="593969"/>
          </a:xfrm>
          <a:prstGeom prst="rect">
            <a:avLst/>
          </a:prstGeom>
        </p:spPr>
        <p:txBody>
          <a:bodyPr anchor="b"/>
          <a:lstStyle>
            <a:lvl1pPr algn="l">
              <a:defRPr sz="2800" b="1" i="0" spc="5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DB939C-865F-9023-A876-BD05400FA5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10" y="895211"/>
            <a:ext cx="7848600" cy="4110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 baseline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 sz="1600" baseline="0">
                <a:latin typeface="Minion Pro SmBd" panose="02040503050201020203" pitchFamily="18" charset="0"/>
              </a:defRPr>
            </a:lvl2pPr>
            <a:lvl3pPr marL="914400" indent="0">
              <a:buFontTx/>
              <a:buNone/>
              <a:defRPr sz="1600" baseline="0">
                <a:latin typeface="Minion Pro SmBd" panose="02040503050201020203" pitchFamily="18" charset="0"/>
              </a:defRPr>
            </a:lvl3pPr>
            <a:lvl4pPr marL="1371600" indent="0">
              <a:buFontTx/>
              <a:buNone/>
              <a:defRPr sz="1600" baseline="0">
                <a:latin typeface="Minion Pro SmBd" panose="02040503050201020203" pitchFamily="18" charset="0"/>
              </a:defRPr>
            </a:lvl4pPr>
            <a:lvl5pPr marL="1828800" indent="0">
              <a:buFontTx/>
              <a:buNone/>
              <a:defRPr sz="1600" baseline="0">
                <a:latin typeface="Minion Pro SmBd" panose="02040503050201020203" pitchFamily="18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6161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06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62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22CED6-9A98-C244-997C-C63226B65ACA}"/>
              </a:ext>
            </a:extLst>
          </p:cNvPr>
          <p:cNvSpPr/>
          <p:nvPr userDrawn="1"/>
        </p:nvSpPr>
        <p:spPr>
          <a:xfrm>
            <a:off x="609600" y="4857750"/>
            <a:ext cx="5105400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500" b="0" i="0" dirty="0">
                <a:effectLst/>
                <a:latin typeface="Open Sans" panose="020B0606030504020204" pitchFamily="34" charset="0"/>
              </a:rPr>
              <a:t>© American College of Surgeons. Content cannot be reproduced or repurposed without written permission of the American College of Surgeons.</a:t>
            </a:r>
          </a:p>
        </p:txBody>
      </p:sp>
    </p:spTree>
    <p:extLst>
      <p:ext uri="{BB962C8B-B14F-4D97-AF65-F5344CB8AC3E}">
        <p14:creationId xmlns:p14="http://schemas.microsoft.com/office/powerpoint/2010/main" val="290450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64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73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22CED6-9A98-C244-997C-C63226B65ACA}"/>
              </a:ext>
            </a:extLst>
          </p:cNvPr>
          <p:cNvSpPr/>
          <p:nvPr userDrawn="1"/>
        </p:nvSpPr>
        <p:spPr>
          <a:xfrm>
            <a:off x="609600" y="4857750"/>
            <a:ext cx="5105400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500" b="0" i="0" dirty="0">
                <a:effectLst/>
                <a:latin typeface="Open Sans" panose="020B0606030504020204" pitchFamily="34" charset="0"/>
              </a:rPr>
              <a:t>© American College of Surgeons. Content cannot be reproduced or repurposed without written permission of the American College of Surgeons.</a:t>
            </a:r>
          </a:p>
        </p:txBody>
      </p:sp>
    </p:spTree>
    <p:extLst>
      <p:ext uri="{BB962C8B-B14F-4D97-AF65-F5344CB8AC3E}">
        <p14:creationId xmlns:p14="http://schemas.microsoft.com/office/powerpoint/2010/main" val="266907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2" r:id="rId3"/>
    <p:sldLayoutId id="214748373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72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618194-E177-F2BB-9EA1-68DD26D1F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B1CCC-250F-C872-0583-089D1E6325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402A7C-AD1C-9FB2-3B4F-FA11209D77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820A8A-FC48-90C1-20D3-AD7D925DFB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i="1" dirty="0"/>
              <a:t>Please read before using this template.</a:t>
            </a:r>
          </a:p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7A3894F-468B-2FD1-46E4-C90E50C6C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110" y="1418422"/>
            <a:ext cx="3915031" cy="305832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Font: </a:t>
            </a:r>
            <a:r>
              <a:rPr lang="en-US" dirty="0"/>
              <a:t>Open Sans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Colors: </a:t>
            </a:r>
            <a:r>
              <a:rPr lang="en-US" dirty="0"/>
              <a:t>Use only templated colors (available in text and shape color formatting dropdowns)</a:t>
            </a:r>
          </a:p>
          <a:p>
            <a:pPr lvl="1" indent="-171450"/>
            <a:r>
              <a:rPr lang="en-US" dirty="0"/>
              <a:t>Use only white text on dark backgrounds</a:t>
            </a:r>
          </a:p>
          <a:p>
            <a:pPr lvl="1" indent="-171450"/>
            <a:r>
              <a:rPr lang="en-US" dirty="0"/>
              <a:t>Use only purple, blue or black text only on light backgrounds</a:t>
            </a:r>
          </a:p>
          <a:p>
            <a:pPr lvl="1" indent="-171450"/>
            <a:r>
              <a:rPr lang="en-US" dirty="0"/>
              <a:t>Use purple/blue text </a:t>
            </a:r>
            <a:r>
              <a:rPr lang="en-US" b="1" dirty="0">
                <a:solidFill>
                  <a:schemeClr val="accent2"/>
                </a:solidFill>
              </a:rPr>
              <a:t>only </a:t>
            </a:r>
            <a:r>
              <a:rPr lang="en-US" dirty="0"/>
              <a:t>for emphasis and subtitles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336BA5E-F2A2-B5D8-39F0-B0DEBB5F5B40}"/>
              </a:ext>
            </a:extLst>
          </p:cNvPr>
          <p:cNvSpPr txBox="1">
            <a:spLocks/>
          </p:cNvSpPr>
          <p:nvPr/>
        </p:nvSpPr>
        <p:spPr>
          <a:xfrm>
            <a:off x="4726889" y="1418422"/>
            <a:ext cx="3723290" cy="3058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Content: </a:t>
            </a:r>
            <a:r>
              <a:rPr lang="en-US" sz="1600" dirty="0"/>
              <a:t>Less is more. Where possible, keep text bulleted with only 1-2 sentences per bullet.</a:t>
            </a:r>
          </a:p>
          <a:p>
            <a:pPr lvl="1"/>
            <a:r>
              <a:rPr lang="en-US" sz="1600" dirty="0"/>
              <a:t>If your text does not fit on a single slide at 16pt font, consider breaking across multiple slides</a:t>
            </a:r>
          </a:p>
        </p:txBody>
      </p:sp>
    </p:spTree>
    <p:extLst>
      <p:ext uri="{BB962C8B-B14F-4D97-AF65-F5344CB8AC3E}">
        <p14:creationId xmlns:p14="http://schemas.microsoft.com/office/powerpoint/2010/main" val="371529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12D331-C1F8-D9A1-E02C-A375FDB694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1ED069-C5BD-D0D1-1BB9-BF4EF0062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AD421-B64C-5E05-BBE9-66331AC00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6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0AAF9-058C-0689-D51B-92ACA1F3D0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CB4F6-F465-85A8-CA45-2C2512E82F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8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D961C4-94B3-58CB-4D77-4A8ED08B9F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7203B-05F5-AED7-7296-1B4F3CCC45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371B9-A1B4-928E-3778-7E8671B59C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FF5267-D875-2D82-4D90-0B1904FF9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34896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_COVER">
  <a:themeElements>
    <a:clrScheme name="ACS Brand">
      <a:dk1>
        <a:srgbClr val="000000"/>
      </a:dk1>
      <a:lt1>
        <a:srgbClr val="FFFFFF"/>
      </a:lt1>
      <a:dk2>
        <a:srgbClr val="082146"/>
      </a:dk2>
      <a:lt2>
        <a:srgbClr val="FEF6E3"/>
      </a:lt2>
      <a:accent1>
        <a:srgbClr val="1A3875"/>
      </a:accent1>
      <a:accent2>
        <a:srgbClr val="E91F00"/>
      </a:accent2>
      <a:accent3>
        <a:srgbClr val="5B7785"/>
      </a:accent3>
      <a:accent4>
        <a:srgbClr val="492436"/>
      </a:accent4>
      <a:accent5>
        <a:srgbClr val="D6DFE3"/>
      </a:accent5>
      <a:accent6>
        <a:srgbClr val="ECC8C8"/>
      </a:accent6>
      <a:hlink>
        <a:srgbClr val="1A3875"/>
      </a:hlink>
      <a:folHlink>
        <a:srgbClr val="B62B26"/>
      </a:folHlink>
    </a:clrScheme>
    <a:fontScheme name="Custom 5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rple_DIVIDER">
  <a:themeElements>
    <a:clrScheme name="ACS Brand">
      <a:dk1>
        <a:srgbClr val="000000"/>
      </a:dk1>
      <a:lt1>
        <a:srgbClr val="FFFFFF"/>
      </a:lt1>
      <a:dk2>
        <a:srgbClr val="082146"/>
      </a:dk2>
      <a:lt2>
        <a:srgbClr val="FEF6E3"/>
      </a:lt2>
      <a:accent1>
        <a:srgbClr val="1A3875"/>
      </a:accent1>
      <a:accent2>
        <a:srgbClr val="E91F00"/>
      </a:accent2>
      <a:accent3>
        <a:srgbClr val="5B7785"/>
      </a:accent3>
      <a:accent4>
        <a:srgbClr val="492436"/>
      </a:accent4>
      <a:accent5>
        <a:srgbClr val="D6DFE3"/>
      </a:accent5>
      <a:accent6>
        <a:srgbClr val="ECC8C8"/>
      </a:accent6>
      <a:hlink>
        <a:srgbClr val="1A3875"/>
      </a:hlink>
      <a:folHlink>
        <a:srgbClr val="B62B26"/>
      </a:folHlink>
    </a:clrScheme>
    <a:fontScheme name="Custom 5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rple_BODY">
  <a:themeElements>
    <a:clrScheme name="Surgical Simulation Summit">
      <a:dk1>
        <a:srgbClr val="000000"/>
      </a:dk1>
      <a:lt1>
        <a:srgbClr val="FFFFFF"/>
      </a:lt1>
      <a:dk2>
        <a:srgbClr val="0F2044"/>
      </a:dk2>
      <a:lt2>
        <a:srgbClr val="8AA3AF"/>
      </a:lt2>
      <a:accent1>
        <a:srgbClr val="9658AA"/>
      </a:accent1>
      <a:accent2>
        <a:srgbClr val="C017A2"/>
      </a:accent2>
      <a:accent3>
        <a:srgbClr val="5C71B7"/>
      </a:accent3>
      <a:accent4>
        <a:srgbClr val="3C7CCA"/>
      </a:accent4>
      <a:accent5>
        <a:srgbClr val="D6DFE3"/>
      </a:accent5>
      <a:accent6>
        <a:srgbClr val="F5EA61"/>
      </a:accent6>
      <a:hlink>
        <a:srgbClr val="C016A1"/>
      </a:hlink>
      <a:folHlink>
        <a:srgbClr val="9658AA"/>
      </a:folHlink>
    </a:clrScheme>
    <a:fontScheme name="New ACS Fon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ue_COVER">
  <a:themeElements>
    <a:clrScheme name="ACS Brand">
      <a:dk1>
        <a:srgbClr val="000000"/>
      </a:dk1>
      <a:lt1>
        <a:srgbClr val="FFFFFF"/>
      </a:lt1>
      <a:dk2>
        <a:srgbClr val="082146"/>
      </a:dk2>
      <a:lt2>
        <a:srgbClr val="FEF6E3"/>
      </a:lt2>
      <a:accent1>
        <a:srgbClr val="1A3875"/>
      </a:accent1>
      <a:accent2>
        <a:srgbClr val="E91F00"/>
      </a:accent2>
      <a:accent3>
        <a:srgbClr val="5B7785"/>
      </a:accent3>
      <a:accent4>
        <a:srgbClr val="492436"/>
      </a:accent4>
      <a:accent5>
        <a:srgbClr val="D6DFE3"/>
      </a:accent5>
      <a:accent6>
        <a:srgbClr val="ECC8C8"/>
      </a:accent6>
      <a:hlink>
        <a:srgbClr val="1A3875"/>
      </a:hlink>
      <a:folHlink>
        <a:srgbClr val="B62B26"/>
      </a:folHlink>
    </a:clrScheme>
    <a:fontScheme name="Custom 5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ue_DIVIDER">
  <a:themeElements>
    <a:clrScheme name="ACS Brand">
      <a:dk1>
        <a:srgbClr val="000000"/>
      </a:dk1>
      <a:lt1>
        <a:srgbClr val="FFFFFF"/>
      </a:lt1>
      <a:dk2>
        <a:srgbClr val="082146"/>
      </a:dk2>
      <a:lt2>
        <a:srgbClr val="FEF6E3"/>
      </a:lt2>
      <a:accent1>
        <a:srgbClr val="1A3875"/>
      </a:accent1>
      <a:accent2>
        <a:srgbClr val="E91F00"/>
      </a:accent2>
      <a:accent3>
        <a:srgbClr val="5B7785"/>
      </a:accent3>
      <a:accent4>
        <a:srgbClr val="492436"/>
      </a:accent4>
      <a:accent5>
        <a:srgbClr val="D6DFE3"/>
      </a:accent5>
      <a:accent6>
        <a:srgbClr val="ECC8C8"/>
      </a:accent6>
      <a:hlink>
        <a:srgbClr val="1A3875"/>
      </a:hlink>
      <a:folHlink>
        <a:srgbClr val="B62B26"/>
      </a:folHlink>
    </a:clrScheme>
    <a:fontScheme name="Custom 5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ue_BODY">
  <a:themeElements>
    <a:clrScheme name="Surgical Simulation Summit">
      <a:dk1>
        <a:srgbClr val="000000"/>
      </a:dk1>
      <a:lt1>
        <a:srgbClr val="FFFFFF"/>
      </a:lt1>
      <a:dk2>
        <a:srgbClr val="0F2044"/>
      </a:dk2>
      <a:lt2>
        <a:srgbClr val="8AA3AF"/>
      </a:lt2>
      <a:accent1>
        <a:srgbClr val="9658AA"/>
      </a:accent1>
      <a:accent2>
        <a:srgbClr val="C017A2"/>
      </a:accent2>
      <a:accent3>
        <a:srgbClr val="5C71B7"/>
      </a:accent3>
      <a:accent4>
        <a:srgbClr val="3C7CCA"/>
      </a:accent4>
      <a:accent5>
        <a:srgbClr val="D6DFE3"/>
      </a:accent5>
      <a:accent6>
        <a:srgbClr val="F5EA61"/>
      </a:accent6>
      <a:hlink>
        <a:srgbClr val="C016A1"/>
      </a:hlink>
      <a:folHlink>
        <a:srgbClr val="9658AA"/>
      </a:folHlink>
    </a:clrScheme>
    <a:fontScheme name="New ACS Fon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50512</TotalTime>
  <Words>94</Words>
  <Application>Microsoft Office PowerPoint</Application>
  <PresentationFormat>On-screen Show (16:9)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Minion Pro SmBd</vt:lpstr>
      <vt:lpstr>Open Sans</vt:lpstr>
      <vt:lpstr>Purple_COVER</vt:lpstr>
      <vt:lpstr>Purple_DIVIDER</vt:lpstr>
      <vt:lpstr>Purple_BODY</vt:lpstr>
      <vt:lpstr>Blue_COVER</vt:lpstr>
      <vt:lpstr>Blue_DIVIDER</vt:lpstr>
      <vt:lpstr>Blue_BODY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American College of Surgeons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Catherine Sormalis</cp:lastModifiedBy>
  <cp:revision>50</cp:revision>
  <dcterms:created xsi:type="dcterms:W3CDTF">2019-03-15T15:26:17Z</dcterms:created>
  <dcterms:modified xsi:type="dcterms:W3CDTF">2024-05-24T19:01:32Z</dcterms:modified>
</cp:coreProperties>
</file>