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05" r:id="rId2"/>
    <p:sldMasterId id="2147483679" r:id="rId3"/>
    <p:sldMasterId id="2147483690" r:id="rId4"/>
    <p:sldMasterId id="2147483685" r:id="rId5"/>
    <p:sldMasterId id="2147483695" r:id="rId6"/>
  </p:sldMasterIdLst>
  <p:notesMasterIdLst>
    <p:notesMasterId r:id="rId15"/>
  </p:notesMasterIdLst>
  <p:sldIdLst>
    <p:sldId id="256" r:id="rId7"/>
    <p:sldId id="258" r:id="rId8"/>
    <p:sldId id="263" r:id="rId9"/>
    <p:sldId id="264" r:id="rId10"/>
    <p:sldId id="265" r:id="rId11"/>
    <p:sldId id="259" r:id="rId12"/>
    <p:sldId id="262" r:id="rId13"/>
    <p:sldId id="260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963"/>
    <a:srgbClr val="E91F00"/>
    <a:srgbClr val="E8EAED"/>
    <a:srgbClr val="F3F3F3"/>
    <a:srgbClr val="DCDCDC"/>
    <a:srgbClr val="7B3299"/>
    <a:srgbClr val="522375"/>
    <a:srgbClr val="B51494"/>
    <a:srgbClr val="000000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24"/>
    <p:restoredTop sz="94694"/>
  </p:normalViewPr>
  <p:slideViewPr>
    <p:cSldViewPr>
      <p:cViewPr varScale="1">
        <p:scale>
          <a:sx n="138" d="100"/>
          <a:sy n="138" d="100"/>
        </p:scale>
        <p:origin x="135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F035E-A023-8F49-BFF3-2B9C2D030E26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47F47-C0AC-5140-AA7A-FE9D19A65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3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-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24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B5E746-AC88-38BA-C2AE-FD72F15D6ABB}"/>
              </a:ext>
            </a:extLst>
          </p:cNvPr>
          <p:cNvSpPr/>
          <p:nvPr userDrawn="1"/>
        </p:nvSpPr>
        <p:spPr>
          <a:xfrm>
            <a:off x="2628" y="-110490"/>
            <a:ext cx="9144000" cy="458724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6F3B5-036E-0B4B-A1AA-BE02DFB56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3F90CF-7AD4-2D44-5A06-7C60FE52AEE7}"/>
              </a:ext>
            </a:extLst>
          </p:cNvPr>
          <p:cNvSpPr txBox="1">
            <a:spLocks/>
          </p:cNvSpPr>
          <p:nvPr userDrawn="1"/>
        </p:nvSpPr>
        <p:spPr>
          <a:xfrm>
            <a:off x="457200" y="133350"/>
            <a:ext cx="8229600" cy="620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1E2D4B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200" baseline="0" dirty="0"/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144016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6F3B5-036E-0B4B-A1AA-BE02DFB56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17D2C15-B3BE-8EB3-DB0A-E3C87FC3E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620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2160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4F8F2-7437-8D44-BE08-3DEE8CBC8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403860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53BF5-3C95-3E4F-ADB0-0EE2B957E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047750"/>
            <a:ext cx="403860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CE235F-3C46-E66C-493A-0AD1986B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620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1778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35C24-BC42-7E43-808D-2951DB4B7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51560"/>
            <a:ext cx="4041775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E74CD-9D09-4643-BD85-73D84E9AB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828801"/>
            <a:ext cx="4041775" cy="2419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B6F43D-0A62-1AF9-2547-AA70FF663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620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1F268C-049B-4E2E-EA7F-34D57A7A22F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41014" y="1047750"/>
            <a:ext cx="4041775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7458840-5700-1AA7-D139-704BA348C1D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641014" y="1828800"/>
            <a:ext cx="4041775" cy="24193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569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7B043-CF54-A648-B07C-132F3D08B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620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7515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07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-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34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 logo on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67CFB75-FE02-CC99-466B-06EEF5A7AD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800348"/>
            <a:ext cx="8077200" cy="8413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 baseline="0">
                <a:solidFill>
                  <a:srgbClr val="8AA3A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56906159-98CA-1BDF-173A-127D4436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57350"/>
            <a:ext cx="8077200" cy="9937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b="1" i="0" baseline="0">
                <a:solidFill>
                  <a:srgbClr val="1E2D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cover title</a:t>
            </a:r>
          </a:p>
        </p:txBody>
      </p:sp>
    </p:spTree>
    <p:extLst>
      <p:ext uri="{BB962C8B-B14F-4D97-AF65-F5344CB8AC3E}">
        <p14:creationId xmlns:p14="http://schemas.microsoft.com/office/powerpoint/2010/main" val="2973606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5AF69101-D847-39FA-0AB0-5FA5906CF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339971"/>
            <a:ext cx="8153400" cy="8413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baseline="0">
                <a:solidFill>
                  <a:srgbClr val="8AA3A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231B970-A8C7-3297-A28B-2C8CEBC982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251829"/>
            <a:ext cx="8153400" cy="9937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4600" b="1" i="0" baseline="0">
                <a:solidFill>
                  <a:srgbClr val="1E2D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cover title</a:t>
            </a:r>
          </a:p>
        </p:txBody>
      </p:sp>
    </p:spTree>
    <p:extLst>
      <p:ext uri="{BB962C8B-B14F-4D97-AF65-F5344CB8AC3E}">
        <p14:creationId xmlns:p14="http://schemas.microsoft.com/office/powerpoint/2010/main" val="306444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4A120C-23CB-F03C-B2F3-507714893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D36DC4-B6D9-8FBA-8131-5BB7B3EF0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0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133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F7E1A4-6A64-77FA-C8A6-339612F52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0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AFF30E-99AC-AD56-F1CE-972CF3D5D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8726"/>
            <a:ext cx="4038600" cy="3133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399D9EF-6D5A-BC29-D7A6-7C02696528B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6118" y="1047750"/>
            <a:ext cx="4038600" cy="3133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873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3D9206F-1329-B010-23E0-C60127F23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0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C1F0E06-592F-4684-0C25-BA2911EFD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32509"/>
            <a:ext cx="4041775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D3D141D-A1F9-B147-974E-5307B7F32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809749"/>
            <a:ext cx="4041775" cy="2438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13FCFF9-8710-A612-4CD7-D5C3056EDEF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41014" y="1028699"/>
            <a:ext cx="4041775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C1B671B-B570-5DC7-E7DF-65FED043F01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641014" y="1809749"/>
            <a:ext cx="4041775" cy="2438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6859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7B043-CF54-A648-B07C-132F3D08B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0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144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63B9E1-CD40-BA7D-DB49-643F6B407FDA}"/>
              </a:ext>
            </a:extLst>
          </p:cNvPr>
          <p:cNvSpPr/>
          <p:nvPr userDrawn="1"/>
        </p:nvSpPr>
        <p:spPr>
          <a:xfrm>
            <a:off x="2628" y="-95250"/>
            <a:ext cx="9144000" cy="457200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E39D0-A140-AAB9-8EBD-DCD9EAC9F7C7}"/>
              </a:ext>
            </a:extLst>
          </p:cNvPr>
          <p:cNvSpPr txBox="1">
            <a:spLocks/>
          </p:cNvSpPr>
          <p:nvPr userDrawn="1"/>
        </p:nvSpPr>
        <p:spPr>
          <a:xfrm>
            <a:off x="457200" y="133350"/>
            <a:ext cx="8229600" cy="620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1E2D4B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200" baseline="0" dirty="0"/>
              <a:t>Highlights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684E26-4714-1565-272E-B9169E57B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79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98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95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00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Helvetica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Helvetica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BCD05E-58F9-1A15-2FA7-D3744FA2D5C4}"/>
              </a:ext>
            </a:extLst>
          </p:cNvPr>
          <p:cNvSpPr txBox="1"/>
          <p:nvPr userDrawn="1"/>
        </p:nvSpPr>
        <p:spPr>
          <a:xfrm>
            <a:off x="533400" y="4248150"/>
            <a:ext cx="6172200" cy="1969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680" b="0" i="0" baseline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opinions expressed in these presentations are those of the individual participants and not necessarily those of the American College of Surgeons.</a:t>
            </a:r>
            <a:endParaRPr lang="en-US" sz="680" b="0" i="0" baseline="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59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710" r:id="rId5"/>
    <p:sldLayoutId id="214748370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1E2D4B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3A08F-8BB0-0A77-1447-88264A4AEA3C}"/>
              </a:ext>
            </a:extLst>
          </p:cNvPr>
          <p:cNvSpPr txBox="1"/>
          <p:nvPr userDrawn="1"/>
        </p:nvSpPr>
        <p:spPr>
          <a:xfrm>
            <a:off x="533400" y="4248150"/>
            <a:ext cx="6172200" cy="1969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680" b="0" i="0" baseline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opinions expressed in these presentations are those of the individual participants and not necessarily those of the American College of Surgeons.</a:t>
            </a:r>
            <a:endParaRPr lang="en-US" sz="680" b="0" i="0" baseline="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71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71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01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92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256C6E-8069-326A-EFE2-95B0F2B15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3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D2D0A-0698-77AF-E89D-4E15B525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411BF-6BCB-3B93-CFDE-239DC56A4E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8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FDD7F25-1BEE-0090-0333-F8CEF8A6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0BE2B1-87F9-A67E-F7B7-B4BDCA47C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8C0BFA-D679-07A2-8DBA-E29CD126DC3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0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37145-FFDD-800B-6CD6-36E80623B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0ED197-C21C-3CE5-348A-4AD3D6768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31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B93D37-3CCE-4BC3-072F-9EEC0F4C71E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047750"/>
            <a:ext cx="8229600" cy="3276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91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29892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-L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-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Slide w/ logo on top">
  <a:themeElements>
    <a:clrScheme name="Custom 1">
      <a:dk1>
        <a:srgbClr val="1E2C4B"/>
      </a:dk1>
      <a:lt1>
        <a:srgbClr val="FFFFFF"/>
      </a:lt1>
      <a:dk2>
        <a:srgbClr val="1D2C4B"/>
      </a:dk2>
      <a:lt2>
        <a:srgbClr val="F3F3F3"/>
      </a:lt2>
      <a:accent1>
        <a:srgbClr val="E91F00"/>
      </a:accent1>
      <a:accent2>
        <a:srgbClr val="2A2B64"/>
      </a:accent2>
      <a:accent3>
        <a:srgbClr val="8AA3AF"/>
      </a:accent3>
      <a:accent4>
        <a:srgbClr val="E1E1F0"/>
      </a:accent4>
      <a:accent5>
        <a:srgbClr val="1D2C7F"/>
      </a:accent5>
      <a:accent6>
        <a:srgbClr val="F3F3F3"/>
      </a:accent6>
      <a:hlink>
        <a:srgbClr val="8AA3AF"/>
      </a:hlink>
      <a:folHlink>
        <a:srgbClr val="8BA5D7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ODY">
  <a:themeElements>
    <a:clrScheme name="Clinical Congress 2022">
      <a:dk1>
        <a:srgbClr val="505050"/>
      </a:dk1>
      <a:lt1>
        <a:srgbClr val="FFFFFF"/>
      </a:lt1>
      <a:dk2>
        <a:srgbClr val="4745A1"/>
      </a:dk2>
      <a:lt2>
        <a:srgbClr val="F3F3F3"/>
      </a:lt2>
      <a:accent1>
        <a:srgbClr val="4745A1"/>
      </a:accent1>
      <a:accent2>
        <a:srgbClr val="2EBFBF"/>
      </a:accent2>
      <a:accent3>
        <a:srgbClr val="ECB961"/>
      </a:accent3>
      <a:accent4>
        <a:srgbClr val="96A3BC"/>
      </a:accent4>
      <a:accent5>
        <a:srgbClr val="E1656A"/>
      </a:accent5>
      <a:accent6>
        <a:srgbClr val="F3F3F3"/>
      </a:accent6>
      <a:hlink>
        <a:srgbClr val="4745A1"/>
      </a:hlink>
      <a:folHlink>
        <a:srgbClr val="ECB961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ODY 2">
  <a:themeElements>
    <a:clrScheme name="Clinical Congress 2022">
      <a:dk1>
        <a:srgbClr val="505050"/>
      </a:dk1>
      <a:lt1>
        <a:srgbClr val="FFFFFF"/>
      </a:lt1>
      <a:dk2>
        <a:srgbClr val="4745A1"/>
      </a:dk2>
      <a:lt2>
        <a:srgbClr val="F3F3F3"/>
      </a:lt2>
      <a:accent1>
        <a:srgbClr val="4745A1"/>
      </a:accent1>
      <a:accent2>
        <a:srgbClr val="2EBFBF"/>
      </a:accent2>
      <a:accent3>
        <a:srgbClr val="ECB961"/>
      </a:accent3>
      <a:accent4>
        <a:srgbClr val="96A3BC"/>
      </a:accent4>
      <a:accent5>
        <a:srgbClr val="E1656A"/>
      </a:accent5>
      <a:accent6>
        <a:srgbClr val="F3F3F3"/>
      </a:accent6>
      <a:hlink>
        <a:srgbClr val="4745A1"/>
      </a:hlink>
      <a:folHlink>
        <a:srgbClr val="ECB961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ACK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0</Words>
  <Application>Microsoft Office PowerPoint</Application>
  <PresentationFormat>On-screen Show (16:9)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Helvetica</vt:lpstr>
      <vt:lpstr>Cover-Light</vt:lpstr>
      <vt:lpstr>Cover-Dark</vt:lpstr>
      <vt:lpstr>Title Slide w/ logo on top</vt:lpstr>
      <vt:lpstr>BODY</vt:lpstr>
      <vt:lpstr>BODY 2</vt:lpstr>
      <vt:lpstr>BACK 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American College of Surgeons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MACRA Quality Payment Program</dc:title>
  <dc:creator>Alicia Marquez</dc:creator>
  <cp:lastModifiedBy>Danielle Romero</cp:lastModifiedBy>
  <cp:revision>166</cp:revision>
  <dcterms:created xsi:type="dcterms:W3CDTF">2016-09-28T15:48:40Z</dcterms:created>
  <dcterms:modified xsi:type="dcterms:W3CDTF">2024-11-13T21:05:08Z</dcterms:modified>
</cp:coreProperties>
</file>