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21" r:id="rId2"/>
    <p:sldId id="596" r:id="rId3"/>
    <p:sldId id="617" r:id="rId4"/>
    <p:sldId id="616" r:id="rId5"/>
    <p:sldId id="600" r:id="rId6"/>
    <p:sldId id="597" r:id="rId7"/>
    <p:sldId id="602" r:id="rId8"/>
    <p:sldId id="609" r:id="rId9"/>
    <p:sldId id="608" r:id="rId10"/>
    <p:sldId id="613" r:id="rId11"/>
    <p:sldId id="618" r:id="rId12"/>
    <p:sldId id="619" r:id="rId13"/>
    <p:sldId id="620" r:id="rId14"/>
    <p:sldId id="614" r:id="rId15"/>
    <p:sldId id="612" r:id="rId16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">
          <p15:clr>
            <a:srgbClr val="A4A3A4"/>
          </p15:clr>
        </p15:guide>
        <p15:guide id="2" orient="horz" pos="338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3992">
          <p15:clr>
            <a:srgbClr val="A4A3A4"/>
          </p15:clr>
        </p15:guide>
        <p15:guide id="5" orient="horz" pos="4105">
          <p15:clr>
            <a:srgbClr val="A4A3A4"/>
          </p15:clr>
        </p15:guide>
        <p15:guide id="6" orient="horz" pos="1006">
          <p15:clr>
            <a:srgbClr val="A4A3A4"/>
          </p15:clr>
        </p15:guide>
        <p15:guide id="7" orient="horz" pos="1250">
          <p15:clr>
            <a:srgbClr val="A4A3A4"/>
          </p15:clr>
        </p15:guide>
        <p15:guide id="8" pos="3143" userDrawn="1">
          <p15:clr>
            <a:srgbClr val="A4A3A4"/>
          </p15:clr>
        </p15:guide>
        <p15:guide id="9" pos="341">
          <p15:clr>
            <a:srgbClr val="A4A3A4"/>
          </p15:clr>
        </p15:guide>
        <p15:guide id="10" pos="1746">
          <p15:clr>
            <a:srgbClr val="A4A3A4"/>
          </p15:clr>
        </p15:guide>
        <p15:guide id="11" pos="3620">
          <p15:clr>
            <a:srgbClr val="A4A3A4"/>
          </p15:clr>
        </p15:guide>
        <p15:guide id="12" pos="3839">
          <p15:clr>
            <a:srgbClr val="A4A3A4"/>
          </p15:clr>
        </p15:guide>
        <p15:guide id="13" pos="5950">
          <p15:clr>
            <a:srgbClr val="A4A3A4"/>
          </p15:clr>
        </p15:guide>
        <p15:guide id="14" pos="7349">
          <p15:clr>
            <a:srgbClr val="A4A3A4"/>
          </p15:clr>
        </p15:guide>
        <p15:guide id="15" pos="4057">
          <p15:clr>
            <a:srgbClr val="A4A3A4"/>
          </p15:clr>
        </p15:guide>
        <p15:guide id="16" pos="4551">
          <p15:clr>
            <a:srgbClr val="A4A3A4"/>
          </p15:clr>
        </p15:guide>
        <p15:guide id="17" pos="6917">
          <p15:clr>
            <a:srgbClr val="A4A3A4"/>
          </p15:clr>
        </p15:guide>
        <p15:guide id="18" pos="61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0318541-8640-0556-0DB7-49CD42D664DB}" name="Nielsen, Julie M." initials="NJM" userId="S::Nielsen.Julie@mayo.edu::bed25191-c58f-4701-a574-09135f6a15d7" providerId="AD"/>
  <p188:author id="{BE80C6B8-7F1A-0237-4F0A-0F29B20FC54B}" name="Aly, Mohamed R., M.B., B.Ch." initials="AMRMB" userId="S::Aly.Mohamed2@mayo.edu::b6218fcb-b6a1-41c3-9ac8-0cece7bd75d1" providerId="AD"/>
  <p188:author id="{116D7BEE-1002-348D-62A9-7C46EEFDA1B8}" name="Woods, Hilary" initials="WH" userId="S::woods.hilary@mayo.edu::9349ba2d-8457-4c7e-bf36-06e37dc4af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DE"/>
    <a:srgbClr val="FFFFFF"/>
    <a:srgbClr val="229FF1"/>
    <a:srgbClr val="D2D2D2"/>
    <a:srgbClr val="000000"/>
    <a:srgbClr val="9D9D9D"/>
    <a:srgbClr val="D9D9D9"/>
    <a:srgbClr val="92D050"/>
    <a:srgbClr val="8246AF"/>
    <a:srgbClr val="9CD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333" autoAdjust="0"/>
  </p:normalViewPr>
  <p:slideViewPr>
    <p:cSldViewPr snapToGrid="0" showGuides="1">
      <p:cViewPr varScale="1">
        <p:scale>
          <a:sx n="114" d="100"/>
          <a:sy n="114" d="100"/>
        </p:scale>
        <p:origin x="474" y="84"/>
      </p:cViewPr>
      <p:guideLst>
        <p:guide orient="horz" pos="219"/>
        <p:guide orient="horz" pos="338"/>
        <p:guide orient="horz" pos="2160"/>
        <p:guide orient="horz" pos="3992"/>
        <p:guide orient="horz" pos="4105"/>
        <p:guide orient="horz" pos="1006"/>
        <p:guide orient="horz" pos="1250"/>
        <p:guide pos="3143"/>
        <p:guide pos="341"/>
        <p:guide pos="1746"/>
        <p:guide pos="3620"/>
        <p:guide pos="3839"/>
        <p:guide pos="5950"/>
        <p:guide pos="7349"/>
        <p:guide pos="4057"/>
        <p:guide pos="4551"/>
        <p:guide pos="6917"/>
        <p:guide pos="61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64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132E7C-FFEB-F860-4392-BCC50764AC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289BCE-E57E-E116-9DD4-3F20955D3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9E5A0-D0D2-4B85-8DAD-8961085C366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C74935-FB38-C753-7AB3-161FEA4442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FC028C-F287-7A9D-865D-A7BF24A767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05E59-4A5A-4AC0-A7EC-458FB6224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42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B44E6-187A-4493-A8C8-BF7B10B3F86D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076D2-C4D6-4F47-BE0A-B8682F3AE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0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58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7" y="2854325"/>
            <a:ext cx="9996735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138" y="4257675"/>
            <a:ext cx="9998921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73138" y="672465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8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eam In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3D021E-28F0-2EE1-47CF-AA03D10F0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vert="horz" lIns="0" tIns="64008" rIns="0" bIns="45724" rtlCol="0">
            <a:noAutofit/>
          </a:bodyPr>
          <a:lstStyle>
            <a:lvl1pPr marL="0" indent="0">
              <a:spcBef>
                <a:spcPts val="600"/>
              </a:spcBef>
              <a:buNone/>
              <a:defRPr lang="en-US" sz="2000" dirty="0" smtClean="0">
                <a:solidFill>
                  <a:schemeClr val="bg1"/>
                </a:solidFill>
              </a:defRPr>
            </a:lvl1pPr>
            <a:lvl2pPr marL="457200" indent="0">
              <a:buNone/>
              <a:defRPr lang="en-US" sz="2000" dirty="0" smtClean="0"/>
            </a:lvl2pPr>
            <a:lvl3pPr marL="914400" indent="0">
              <a:buNone/>
              <a:defRPr lang="en-US" sz="2000" dirty="0" smtClean="0"/>
            </a:lvl3pPr>
            <a:lvl4pPr marL="1371600" indent="0">
              <a:buNone/>
              <a:defRPr lang="en-US" sz="20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7E800-BBE7-EDC0-85A4-BCB91ABA5039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E7558D24-C3F2-9D09-228B-BB86E32257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8694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2">
            <a:extLst>
              <a:ext uri="{FF2B5EF4-FFF2-40B4-BE49-F238E27FC236}">
                <a16:creationId xmlns:a16="http://schemas.microsoft.com/office/drawing/2014/main" id="{8338E5E8-59AB-93F2-4715-D08D8FFA3F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9990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2">
            <a:extLst>
              <a:ext uri="{FF2B5EF4-FFF2-40B4-BE49-F238E27FC236}">
                <a16:creationId xmlns:a16="http://schemas.microsoft.com/office/drawing/2014/main" id="{53ECB930-EA51-2106-1E9C-EC1627B33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1286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930C1BA4-9A6A-52BD-0EF8-656DBFE91F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72582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C5BA61AB-B0AB-285D-2459-4B52058CF5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03879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213DAB99-EA3B-C93A-1AE6-CAE04992F0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11315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9C1B5FB7-5D74-1DB9-3ABE-EFC367FC7D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03614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0CDCB8D7-BA5E-0626-E408-A54BF02001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72582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8D0CEA63-BDCA-D243-F7D1-813BBBE1F6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42348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A02BAC42-698F-E97E-E259-A979C1B4CA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0282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7220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nner_Large Team Intr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B30A919-B3BE-C3C5-0071-94EEEDA7E06B}"/>
              </a:ext>
            </a:extLst>
          </p:cNvPr>
          <p:cNvSpPr/>
          <p:nvPr userDrawn="1"/>
        </p:nvSpPr>
        <p:spPr>
          <a:xfrm>
            <a:off x="0" y="2286000"/>
            <a:ext cx="12188825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3D021E-28F0-2EE1-47CF-AA03D10F0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vert="horz" lIns="0" tIns="64008" rIns="0" bIns="45724" rtlCol="0">
            <a:noAutofit/>
          </a:bodyPr>
          <a:lstStyle>
            <a:lvl1pPr marL="0" indent="0">
              <a:spcBef>
                <a:spcPts val="600"/>
              </a:spcBef>
              <a:buNone/>
              <a:defRPr lang="en-US" sz="2000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n-US" sz="2000" dirty="0" smtClean="0"/>
            </a:lvl2pPr>
            <a:lvl3pPr marL="914400" indent="0">
              <a:buNone/>
              <a:defRPr lang="en-US" sz="2000" dirty="0" smtClean="0"/>
            </a:lvl3pPr>
            <a:lvl4pPr marL="1371600" indent="0">
              <a:buNone/>
              <a:defRPr lang="en-US" sz="20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7E800-BBE7-EDC0-85A4-BCB91ABA5039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E7558D24-C3F2-9D09-228B-BB86E32257C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978694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2">
            <a:extLst>
              <a:ext uri="{FF2B5EF4-FFF2-40B4-BE49-F238E27FC236}">
                <a16:creationId xmlns:a16="http://schemas.microsoft.com/office/drawing/2014/main" id="{8338E5E8-59AB-93F2-4715-D08D8FFA3F8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763731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2">
            <a:extLst>
              <a:ext uri="{FF2B5EF4-FFF2-40B4-BE49-F238E27FC236}">
                <a16:creationId xmlns:a16="http://schemas.microsoft.com/office/drawing/2014/main" id="{53ECB930-EA51-2106-1E9C-EC1627B3362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548768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930C1BA4-9A6A-52BD-0EF8-656DBFE91F1E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18842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C5BA61AB-B0AB-285D-2459-4B52058CF589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9903879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213DAB99-EA3B-C93A-1AE6-CAE04992F0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5108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9C1B5FB7-5D74-1DB9-3ABE-EFC367FC7D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04413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0CDCB8D7-BA5E-0626-E408-A54BF02001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19586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8D0CEA63-BDCA-D243-F7D1-813BBBE1F6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934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A02BAC42-698F-E97E-E259-A979C1B4CA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0282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DFA63BE9-B947-447E-0508-0687E400AA88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333805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B79C7DAB-3087-43E5-7065-070AA3F2E1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34760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BDC9E7F-C0FA-C398-99FE-D7318791E63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978694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2CE0781B-5C1E-C576-61A9-3BF54028BB28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2763731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5EA28F44-715B-6057-A16A-065F2D7D7E3D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48768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EF3E7C86-B59B-E225-678C-AD0CE0339294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118842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7141629A-90BD-31CA-E955-5F79840FC4A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9903879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C5C21640-9328-3A55-76AA-33FB78F4480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65108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9" name="Text Placeholder 35">
            <a:extLst>
              <a:ext uri="{FF2B5EF4-FFF2-40B4-BE49-F238E27FC236}">
                <a16:creationId xmlns:a16="http://schemas.microsoft.com/office/drawing/2014/main" id="{09A763C4-FC54-60BD-8DD6-FFC7AF2726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04413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1B7AE160-9751-2ACE-23BD-353E26F4E5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19586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B568F1D1-E730-0C2F-4BAA-278D0751960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49934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B65C61D6-83D5-1437-9BED-CEAC352C71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0282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16A65C0F-BE78-F7EB-87D3-AE1C478B928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333805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718A0E10-3CF5-52C4-A360-41AE10022CD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34760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9755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Large Team Intr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3D021E-28F0-2EE1-47CF-AA03D10F0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vert="horz" lIns="0" tIns="64008" rIns="0" bIns="45724" rtlCol="0">
            <a:noAutofit/>
          </a:bodyPr>
          <a:lstStyle>
            <a:lvl1pPr marL="0" indent="0">
              <a:spcBef>
                <a:spcPts val="600"/>
              </a:spcBef>
              <a:buNone/>
              <a:defRPr lang="en-US" sz="2000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n-US" sz="2000" dirty="0" smtClean="0"/>
            </a:lvl2pPr>
            <a:lvl3pPr marL="914400" indent="0">
              <a:buNone/>
              <a:defRPr lang="en-US" sz="2000" dirty="0" smtClean="0"/>
            </a:lvl3pPr>
            <a:lvl4pPr marL="1371600" indent="0">
              <a:buNone/>
              <a:defRPr lang="en-US" sz="20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7E800-BBE7-EDC0-85A4-BCB91ABA5039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2"/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tx2"/>
                </a:solidFill>
              </a:rPr>
              <a:t>2023</a:t>
            </a:fld>
            <a:r>
              <a:rPr lang="en-US" sz="700" dirty="0">
                <a:solidFill>
                  <a:schemeClr val="tx2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2"/>
                </a:solidFill>
              </a:rPr>
              <a:pPr lvl="0"/>
              <a:t>‹#›</a:t>
            </a:fld>
            <a:endParaRPr lang="en-US" sz="700" dirty="0">
              <a:solidFill>
                <a:schemeClr val="tx2"/>
              </a:solidFill>
            </a:endParaRPr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E03A4154-A1EC-BD03-17C0-11522661604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978694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6096C9B8-F926-FE5D-34C5-49BD8CA72BF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763731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D9AD9E50-67F9-1803-826D-40AB4A3A9700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548768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22">
            <a:extLst>
              <a:ext uri="{FF2B5EF4-FFF2-40B4-BE49-F238E27FC236}">
                <a16:creationId xmlns:a16="http://schemas.microsoft.com/office/drawing/2014/main" id="{6F5639B4-4656-EFF1-ACFF-E0D6645233A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18842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F55AED64-DA6A-8339-B778-417CD234A139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9903879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416BE438-B61F-2BC2-FC76-2E74FD4FD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5108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1718C8B2-06DD-026C-F813-9412B6C442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04413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FFC85773-B9B4-EBD6-917E-72194F44FA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19586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58636B3-BDB5-D546-45BB-E6DF87D19B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934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AF07145E-F4F7-436A-B5F3-A889F17CCA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0282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2" name="Picture Placeholder 22">
            <a:extLst>
              <a:ext uri="{FF2B5EF4-FFF2-40B4-BE49-F238E27FC236}">
                <a16:creationId xmlns:a16="http://schemas.microsoft.com/office/drawing/2014/main" id="{B86C10AC-8E41-72DF-0C13-96BFB1192D2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333805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3663DB5A-6460-CE1E-32CB-EE35E75E51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34760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4" name="Picture Placeholder 22">
            <a:extLst>
              <a:ext uri="{FF2B5EF4-FFF2-40B4-BE49-F238E27FC236}">
                <a16:creationId xmlns:a16="http://schemas.microsoft.com/office/drawing/2014/main" id="{D0E2F85F-CA0E-0EFB-985F-9985EE89042A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978694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22">
            <a:extLst>
              <a:ext uri="{FF2B5EF4-FFF2-40B4-BE49-F238E27FC236}">
                <a16:creationId xmlns:a16="http://schemas.microsoft.com/office/drawing/2014/main" id="{AE9110EE-A0D8-8E05-4714-256413B5D186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2763731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22">
            <a:extLst>
              <a:ext uri="{FF2B5EF4-FFF2-40B4-BE49-F238E27FC236}">
                <a16:creationId xmlns:a16="http://schemas.microsoft.com/office/drawing/2014/main" id="{09BF1A41-360D-4333-4297-303B5B792AD1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48768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22">
            <a:extLst>
              <a:ext uri="{FF2B5EF4-FFF2-40B4-BE49-F238E27FC236}">
                <a16:creationId xmlns:a16="http://schemas.microsoft.com/office/drawing/2014/main" id="{9A657E46-4CE6-9A1D-CB7D-5B1661FC947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118842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22">
            <a:extLst>
              <a:ext uri="{FF2B5EF4-FFF2-40B4-BE49-F238E27FC236}">
                <a16:creationId xmlns:a16="http://schemas.microsoft.com/office/drawing/2014/main" id="{211623EB-574A-EEE0-399C-F3388A781F65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9903879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35">
            <a:extLst>
              <a:ext uri="{FF2B5EF4-FFF2-40B4-BE49-F238E27FC236}">
                <a16:creationId xmlns:a16="http://schemas.microsoft.com/office/drawing/2014/main" id="{A67EB585-53CD-EC5F-3AF9-BF79B501710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65108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0" name="Text Placeholder 35">
            <a:extLst>
              <a:ext uri="{FF2B5EF4-FFF2-40B4-BE49-F238E27FC236}">
                <a16:creationId xmlns:a16="http://schemas.microsoft.com/office/drawing/2014/main" id="{7E8902CD-83D0-98B2-8EB7-06ABB2FB29C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04413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0222283B-C6B5-01A4-94A1-DD09D75796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19586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2" name="Text Placeholder 35">
            <a:extLst>
              <a:ext uri="{FF2B5EF4-FFF2-40B4-BE49-F238E27FC236}">
                <a16:creationId xmlns:a16="http://schemas.microsoft.com/office/drawing/2014/main" id="{DC414C6C-0815-819B-7B12-A0E837CC998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49934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3" name="Text Placeholder 35">
            <a:extLst>
              <a:ext uri="{FF2B5EF4-FFF2-40B4-BE49-F238E27FC236}">
                <a16:creationId xmlns:a16="http://schemas.microsoft.com/office/drawing/2014/main" id="{12A13BFD-511E-6272-662C-FB4EE465836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0282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4" name="Picture Placeholder 22">
            <a:extLst>
              <a:ext uri="{FF2B5EF4-FFF2-40B4-BE49-F238E27FC236}">
                <a16:creationId xmlns:a16="http://schemas.microsoft.com/office/drawing/2014/main" id="{9DF4B2AF-8CF5-2250-11CE-90266F2CAC56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333805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Text Placeholder 35">
            <a:extLst>
              <a:ext uri="{FF2B5EF4-FFF2-40B4-BE49-F238E27FC236}">
                <a16:creationId xmlns:a16="http://schemas.microsoft.com/office/drawing/2014/main" id="{BCB63897-9C12-8CB4-A248-21C0D70889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34760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32751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Large Team In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3D021E-28F0-2EE1-47CF-AA03D10F0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vert="horz" lIns="0" tIns="64008" rIns="0" bIns="45724" rtlCol="0">
            <a:noAutofit/>
          </a:bodyPr>
          <a:lstStyle>
            <a:lvl1pPr marL="0" indent="0">
              <a:spcBef>
                <a:spcPts val="600"/>
              </a:spcBef>
              <a:buNone/>
              <a:defRPr lang="en-US" sz="2000" dirty="0" smtClean="0">
                <a:solidFill>
                  <a:schemeClr val="bg1"/>
                </a:solidFill>
              </a:defRPr>
            </a:lvl1pPr>
            <a:lvl2pPr marL="457200" indent="0">
              <a:buNone/>
              <a:defRPr lang="en-US" sz="2000" dirty="0" smtClean="0"/>
            </a:lvl2pPr>
            <a:lvl3pPr marL="914400" indent="0">
              <a:buNone/>
              <a:defRPr lang="en-US" sz="2000" dirty="0" smtClean="0"/>
            </a:lvl3pPr>
            <a:lvl4pPr marL="1371600" indent="0">
              <a:buNone/>
              <a:defRPr lang="en-US" sz="20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7E800-BBE7-EDC0-85A4-BCB91ABA5039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E03A4154-A1EC-BD03-17C0-11522661604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978694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6096C9B8-F926-FE5D-34C5-49BD8CA72BF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763731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D9AD9E50-67F9-1803-826D-40AB4A3A9700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548768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22">
            <a:extLst>
              <a:ext uri="{FF2B5EF4-FFF2-40B4-BE49-F238E27FC236}">
                <a16:creationId xmlns:a16="http://schemas.microsoft.com/office/drawing/2014/main" id="{6F5639B4-4656-EFF1-ACFF-E0D6645233A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18842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F55AED64-DA6A-8339-B778-417CD234A139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9903879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416BE438-B61F-2BC2-FC76-2E74FD4FD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5108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1718C8B2-06DD-026C-F813-9412B6C442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04413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FFC85773-B9B4-EBD6-917E-72194F44FA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19586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58636B3-BDB5-D546-45BB-E6DF87D19B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934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AF07145E-F4F7-436A-B5F3-A889F17CCA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0282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2" name="Picture Placeholder 22">
            <a:extLst>
              <a:ext uri="{FF2B5EF4-FFF2-40B4-BE49-F238E27FC236}">
                <a16:creationId xmlns:a16="http://schemas.microsoft.com/office/drawing/2014/main" id="{B86C10AC-8E41-72DF-0C13-96BFB1192D2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333805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3663DB5A-6460-CE1E-32CB-EE35E75E51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34760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4" name="Picture Placeholder 22">
            <a:extLst>
              <a:ext uri="{FF2B5EF4-FFF2-40B4-BE49-F238E27FC236}">
                <a16:creationId xmlns:a16="http://schemas.microsoft.com/office/drawing/2014/main" id="{D0E2F85F-CA0E-0EFB-985F-9985EE89042A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978694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22">
            <a:extLst>
              <a:ext uri="{FF2B5EF4-FFF2-40B4-BE49-F238E27FC236}">
                <a16:creationId xmlns:a16="http://schemas.microsoft.com/office/drawing/2014/main" id="{AE9110EE-A0D8-8E05-4714-256413B5D186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2763731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22">
            <a:extLst>
              <a:ext uri="{FF2B5EF4-FFF2-40B4-BE49-F238E27FC236}">
                <a16:creationId xmlns:a16="http://schemas.microsoft.com/office/drawing/2014/main" id="{09BF1A41-360D-4333-4297-303B5B792AD1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48768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22">
            <a:extLst>
              <a:ext uri="{FF2B5EF4-FFF2-40B4-BE49-F238E27FC236}">
                <a16:creationId xmlns:a16="http://schemas.microsoft.com/office/drawing/2014/main" id="{9A657E46-4CE6-9A1D-CB7D-5B1661FC947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118842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22">
            <a:extLst>
              <a:ext uri="{FF2B5EF4-FFF2-40B4-BE49-F238E27FC236}">
                <a16:creationId xmlns:a16="http://schemas.microsoft.com/office/drawing/2014/main" id="{211623EB-574A-EEE0-399C-F3388A781F65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9903879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35">
            <a:extLst>
              <a:ext uri="{FF2B5EF4-FFF2-40B4-BE49-F238E27FC236}">
                <a16:creationId xmlns:a16="http://schemas.microsoft.com/office/drawing/2014/main" id="{A67EB585-53CD-EC5F-3AF9-BF79B501710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65108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0" name="Text Placeholder 35">
            <a:extLst>
              <a:ext uri="{FF2B5EF4-FFF2-40B4-BE49-F238E27FC236}">
                <a16:creationId xmlns:a16="http://schemas.microsoft.com/office/drawing/2014/main" id="{7E8902CD-83D0-98B2-8EB7-06ABB2FB29C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04413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0222283B-C6B5-01A4-94A1-DD09D75796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19586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2" name="Text Placeholder 35">
            <a:extLst>
              <a:ext uri="{FF2B5EF4-FFF2-40B4-BE49-F238E27FC236}">
                <a16:creationId xmlns:a16="http://schemas.microsoft.com/office/drawing/2014/main" id="{DC414C6C-0815-819B-7B12-A0E837CC998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49934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3" name="Text Placeholder 35">
            <a:extLst>
              <a:ext uri="{FF2B5EF4-FFF2-40B4-BE49-F238E27FC236}">
                <a16:creationId xmlns:a16="http://schemas.microsoft.com/office/drawing/2014/main" id="{12A13BFD-511E-6272-662C-FB4EE465836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0282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4" name="Picture Placeholder 22">
            <a:extLst>
              <a:ext uri="{FF2B5EF4-FFF2-40B4-BE49-F238E27FC236}">
                <a16:creationId xmlns:a16="http://schemas.microsoft.com/office/drawing/2014/main" id="{9DF4B2AF-8CF5-2250-11CE-90266F2CAC56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333805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Text Placeholder 35">
            <a:extLst>
              <a:ext uri="{FF2B5EF4-FFF2-40B4-BE49-F238E27FC236}">
                <a16:creationId xmlns:a16="http://schemas.microsoft.com/office/drawing/2014/main" id="{BCB63897-9C12-8CB4-A248-21C0D70889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34760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54151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984374"/>
            <a:ext cx="9998921" cy="39954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58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984374"/>
            <a:ext cx="9998921" cy="399541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3D88A9-4C41-9613-A075-C7F251655E9F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44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rategy and Vis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918EFA6-6BFB-E9D1-C37B-E15118B7CB4B}"/>
              </a:ext>
            </a:extLst>
          </p:cNvPr>
          <p:cNvSpPr/>
          <p:nvPr userDrawn="1"/>
        </p:nvSpPr>
        <p:spPr>
          <a:xfrm>
            <a:off x="0" y="4572000"/>
            <a:ext cx="12188825" cy="22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5245735"/>
            <a:ext cx="2286000" cy="1083264"/>
          </a:xfrm>
        </p:spPr>
        <p:txBody>
          <a:bodyPr tIns="91440" bIns="45720"/>
          <a:lstStyle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973138" y="4952999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973244" y="1597025"/>
            <a:ext cx="10001397" cy="274320"/>
          </a:xfrm>
        </p:spPr>
        <p:txBody>
          <a:bodyPr bIns="0" anchor="t" anchorCtr="0"/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973244" y="2854594"/>
            <a:ext cx="10001397" cy="274320"/>
          </a:xfrm>
        </p:spPr>
        <p:txBody>
          <a:bodyPr bIns="0" anchor="t" anchorCtr="0"/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FCC8D01A-387E-4280-BAC9-38B7E85D8FA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46656" y="5245735"/>
            <a:ext cx="2286000" cy="1083264"/>
          </a:xfrm>
        </p:spPr>
        <p:txBody>
          <a:bodyPr tIns="91440" bIns="45720"/>
          <a:lstStyle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F7757D34-B5B7-47AD-AE62-7CA370616FC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46656" y="4952999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88BF64C8-02FA-4776-8DE9-948D42CD384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20173" y="5245735"/>
            <a:ext cx="2286000" cy="1083264"/>
          </a:xfrm>
        </p:spPr>
        <p:txBody>
          <a:bodyPr tIns="91440" bIns="45720"/>
          <a:lstStyle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4F53157F-C018-4A4C-82A0-9761BBAC5B2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120173" y="4952999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BE2011B3-D7FA-47F6-B7B0-F9FE6EA46C1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84264" y="5245735"/>
            <a:ext cx="2286000" cy="1083264"/>
          </a:xfrm>
        </p:spPr>
        <p:txBody>
          <a:bodyPr tIns="91440" bIns="45720"/>
          <a:lstStyle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DBAA90D9-8B22-4EB3-AB4B-DA12D85F0C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84264" y="4952999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CC996F-7A21-22D4-C8F4-FCEAA3EEA53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73244" y="1881187"/>
            <a:ext cx="10003536" cy="675574"/>
          </a:xfrm>
        </p:spPr>
        <p:txBody>
          <a:bodyPr tIns="91440">
            <a:spAutoFit/>
          </a:bodyPr>
          <a:lstStyle>
            <a:lvl1pPr>
              <a:spcBef>
                <a:spcPts val="900"/>
              </a:spcBef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C1B305-165D-F615-2364-D05A5F512F64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2"/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tx2"/>
                </a:solidFill>
              </a:rPr>
              <a:t>2023</a:t>
            </a:fld>
            <a:r>
              <a:rPr lang="en-US" sz="700" dirty="0">
                <a:solidFill>
                  <a:schemeClr val="tx2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2"/>
                </a:solidFill>
              </a:rPr>
              <a:pPr lvl="0"/>
              <a:t>‹#›</a:t>
            </a:fld>
            <a:endParaRPr lang="en-US" sz="700" dirty="0">
              <a:solidFill>
                <a:schemeClr val="tx2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E29089-8BB4-2C34-4C01-9975D697BD1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73137" y="3141663"/>
            <a:ext cx="10003536" cy="963345"/>
          </a:xfrm>
        </p:spPr>
        <p:txBody>
          <a:bodyPr tIns="91440">
            <a:spAutoFit/>
          </a:bodyPr>
          <a:lstStyle>
            <a:lvl1pPr>
              <a:spcBef>
                <a:spcPts val="900"/>
              </a:spcBef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buClr>
                <a:schemeClr val="bg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buClr>
                <a:schemeClr val="bg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buClr>
                <a:schemeClr val="bg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29699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 blue_white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16425" y="0"/>
            <a:ext cx="7772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570976-0F83-4EF7-9E03-31F7646FD1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81575" y="1595438"/>
            <a:ext cx="6689725" cy="3657600"/>
          </a:xfrm>
        </p:spPr>
        <p:txBody>
          <a:bodyPr bIns="0" anchor="ctr" anchorCtr="0"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2366169"/>
            <a:ext cx="3065462" cy="2125663"/>
          </a:xfrm>
        </p:spPr>
        <p:txBody>
          <a:bodyPr tIns="0" bIns="0" anchor="ctr" anchorCtr="0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42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 White_blue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21C5FE-44DA-458E-BC79-4FE92B4845F3}"/>
              </a:ext>
            </a:extLst>
          </p:cNvPr>
          <p:cNvSpPr/>
          <p:nvPr userDrawn="1"/>
        </p:nvSpPr>
        <p:spPr>
          <a:xfrm>
            <a:off x="0" y="0"/>
            <a:ext cx="4419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2366169"/>
            <a:ext cx="3065462" cy="2125663"/>
          </a:xfrm>
        </p:spPr>
        <p:txBody>
          <a:bodyPr tIns="0" bIns="0" anchor="ctr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E030C3-7AC1-03C7-5F65-4C1F1EF85E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81575" y="1595438"/>
            <a:ext cx="6689725" cy="3657600"/>
          </a:xfrm>
        </p:spPr>
        <p:txBody>
          <a:bodyPr bIns="0" anchor="ctr" anchorCtr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794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Quote_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2366169"/>
            <a:ext cx="3656012" cy="2125663"/>
          </a:xfrm>
        </p:spPr>
        <p:txBody>
          <a:bodyPr tIns="0" bIns="0" anchor="ctr" anchorCtr="0"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4838700"/>
            <a:ext cx="3665537" cy="12763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3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ith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7" y="2854325"/>
            <a:ext cx="9996735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9" y="4257675"/>
            <a:ext cx="9999050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08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Quote_image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2366169"/>
            <a:ext cx="3656012" cy="2125663"/>
          </a:xfrm>
        </p:spPr>
        <p:txBody>
          <a:bodyPr tIns="0" bIns="0" anchor="ctr" anchorCtr="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4838700"/>
            <a:ext cx="3665537" cy="12763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3733F1-F708-34AA-DB25-8C266B894D4F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95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Quote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876288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6166" y="2366169"/>
            <a:ext cx="3474557" cy="2125663"/>
          </a:xfrm>
        </p:spPr>
        <p:txBody>
          <a:bodyPr tIns="0" bIns="0" anchor="ctr" anchorCtr="0"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24712" y="6135688"/>
            <a:ext cx="4441826" cy="3657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06640" y="4838700"/>
            <a:ext cx="3483609" cy="12763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FA9913-AEBA-DE21-CAC8-2A20353C8C65}"/>
              </a:ext>
            </a:extLst>
          </p:cNvPr>
          <p:cNvSpPr/>
          <p:nvPr userDrawn="1"/>
        </p:nvSpPr>
        <p:spPr>
          <a:xfrm>
            <a:off x="7406641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1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Quote_image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876288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6640" y="2366169"/>
            <a:ext cx="3656012" cy="2125663"/>
          </a:xfrm>
        </p:spPr>
        <p:txBody>
          <a:bodyPr tIns="0" bIns="0" anchor="ctr" anchorCtr="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24712" y="6135688"/>
            <a:ext cx="4441826" cy="36576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06640" y="4838700"/>
            <a:ext cx="3665537" cy="12763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496ABE-CABC-23F7-513A-E113E4AEE0C5}"/>
              </a:ext>
            </a:extLst>
          </p:cNvPr>
          <p:cNvSpPr/>
          <p:nvPr userDrawn="1"/>
        </p:nvSpPr>
        <p:spPr>
          <a:xfrm>
            <a:off x="7406641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C92F58-4487-877F-BAC8-7F9DB5440021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59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5" y="3075053"/>
            <a:ext cx="8200284" cy="707894"/>
          </a:xfrm>
        </p:spPr>
        <p:txBody>
          <a:bodyPr anchor="ctr" anchorCtr="0">
            <a:spAutoFit/>
          </a:bodyPr>
          <a:lstStyle>
            <a:lvl1pPr algn="l">
              <a:lnSpc>
                <a:spcPct val="100000"/>
              </a:lnSpc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77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quota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5" y="3086100"/>
            <a:ext cx="8200284" cy="685800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2FC31-7E84-376A-6609-549A191436CF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7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Blue Text_Whi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CCF52A-620A-4AF1-ADAB-11017E969FBE}"/>
              </a:ext>
            </a:extLst>
          </p:cNvPr>
          <p:cNvSpPr/>
          <p:nvPr userDrawn="1"/>
        </p:nvSpPr>
        <p:spPr>
          <a:xfrm>
            <a:off x="6094413" y="0"/>
            <a:ext cx="60944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984375"/>
            <a:ext cx="4773612" cy="39867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2"/>
          </p:nvPr>
        </p:nvSpPr>
        <p:spPr>
          <a:xfrm>
            <a:off x="6094414" y="0"/>
            <a:ext cx="6094411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A95CF-9A7A-4BD7-9C97-25D2FDD72418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ADCDB965-CAD5-49EE-9520-994092A5C83E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004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50/50 Text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CCF52A-620A-4AF1-ADAB-11017E969FBE}"/>
              </a:ext>
            </a:extLst>
          </p:cNvPr>
          <p:cNvSpPr/>
          <p:nvPr userDrawn="1"/>
        </p:nvSpPr>
        <p:spPr>
          <a:xfrm>
            <a:off x="6094413" y="0"/>
            <a:ext cx="60944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5873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984375"/>
            <a:ext cx="4773612" cy="398678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2"/>
          </p:nvPr>
        </p:nvSpPr>
        <p:spPr>
          <a:xfrm>
            <a:off x="6094414" y="0"/>
            <a:ext cx="6094411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A95CF-9A7A-4BD7-9C97-25D2FDD72418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ADCDB965-CAD5-49EE-9520-994092A5C83E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87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0/50 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/>
          <p:cNvSpPr>
            <a:spLocks noGrp="1"/>
          </p:cNvSpPr>
          <p:nvPr>
            <p:ph sz="quarter" idx="12"/>
          </p:nvPr>
        </p:nvSpPr>
        <p:spPr>
          <a:xfrm>
            <a:off x="6094414" y="0"/>
            <a:ext cx="6094411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984375"/>
            <a:ext cx="4773612" cy="39867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01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White Image_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26A587-BCC7-41CB-96B2-3FC06F9CB1FC}"/>
              </a:ext>
            </a:extLst>
          </p:cNvPr>
          <p:cNvSpPr/>
          <p:nvPr userDrawn="1"/>
        </p:nvSpPr>
        <p:spPr>
          <a:xfrm>
            <a:off x="0" y="0"/>
            <a:ext cx="60944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0" y="0"/>
            <a:ext cx="6094412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24764" y="536575"/>
            <a:ext cx="5041774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4764" y="1984375"/>
            <a:ext cx="5041774" cy="398678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624764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49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50/50 Image_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26A587-BCC7-41CB-96B2-3FC06F9CB1FC}"/>
              </a:ext>
            </a:extLst>
          </p:cNvPr>
          <p:cNvSpPr/>
          <p:nvPr userDrawn="1"/>
        </p:nvSpPr>
        <p:spPr>
          <a:xfrm>
            <a:off x="0" y="0"/>
            <a:ext cx="60944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0" y="0"/>
            <a:ext cx="6099048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24764" y="536575"/>
            <a:ext cx="5041774" cy="5873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4764" y="1984375"/>
            <a:ext cx="5041774" cy="3986784"/>
          </a:xfrm>
        </p:spPr>
        <p:txBody>
          <a:bodyPr/>
          <a:lstStyle>
            <a:lvl1pPr>
              <a:spcBef>
                <a:spcPts val="1200"/>
              </a:spcBef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624764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BBF97-CE3C-DE67-AA30-0EE502C8F931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ADCDB965-CAD5-49EE-9520-994092A5C83E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43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ynamic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3102AF-6CC2-9050-588F-A5DDA0FE09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7" y="2854325"/>
            <a:ext cx="9996735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9" y="4257675"/>
            <a:ext cx="9999050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F485D-176D-A0FF-8856-0EE6E792FF4D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2"/>
                </a:solidFill>
              </a:rPr>
              <a:t>©</a:t>
            </a:r>
            <a:fld id="{5DA1A653-4F52-4207-A8F5-2D60640A153E}" type="datetimeyyyy">
              <a:rPr lang="en-US" sz="700" smtClean="0">
                <a:solidFill>
                  <a:schemeClr val="tx2"/>
                </a:solidFill>
              </a:rPr>
              <a:t>2023</a:t>
            </a:fld>
            <a:r>
              <a:rPr lang="en-US" sz="700" dirty="0">
                <a:solidFill>
                  <a:schemeClr val="tx2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2"/>
                </a:solidFill>
              </a:rPr>
              <a:pPr lvl="0"/>
              <a:t>‹#›</a:t>
            </a:fld>
            <a:endParaRPr lang="en-US" sz="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41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0/50 Image_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0" y="0"/>
            <a:ext cx="6094413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24764" y="536575"/>
            <a:ext cx="5041774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4764" y="1984375"/>
            <a:ext cx="5041774" cy="398678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624764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13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/60 Blue Text_ Whi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4ED3CCD-2D58-4F00-8070-0431BC9E4330}"/>
              </a:ext>
            </a:extLst>
          </p:cNvPr>
          <p:cNvSpPr/>
          <p:nvPr userDrawn="1"/>
        </p:nvSpPr>
        <p:spPr>
          <a:xfrm>
            <a:off x="4991100" y="0"/>
            <a:ext cx="7197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3665538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3665538" cy="10604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58548-9A1A-F7E3-7F52-3218D4C3F266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4240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40/60 Text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4ED3CCD-2D58-4F00-8070-0431BC9E4330}"/>
              </a:ext>
            </a:extLst>
          </p:cNvPr>
          <p:cNvSpPr/>
          <p:nvPr userDrawn="1"/>
        </p:nvSpPr>
        <p:spPr>
          <a:xfrm>
            <a:off x="4991100" y="0"/>
            <a:ext cx="7197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3665538" cy="3913123"/>
          </a:xfrm>
        </p:spPr>
        <p:txBody>
          <a:bodyPr/>
          <a:lstStyle>
            <a:lvl1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3665538" cy="106045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58548-9A1A-F7E3-7F52-3218D4C3F266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0/60 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3665538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3665538" cy="10604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260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/60  White Image_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0E895F-0830-4D61-971C-47A797680C6B}"/>
              </a:ext>
            </a:extLst>
          </p:cNvPr>
          <p:cNvSpPr/>
          <p:nvPr userDrawn="1"/>
        </p:nvSpPr>
        <p:spPr>
          <a:xfrm>
            <a:off x="0" y="0"/>
            <a:ext cx="49926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1451" y="536575"/>
            <a:ext cx="6145085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1451" y="1984375"/>
            <a:ext cx="6145085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521451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743A8BF-C5B7-850D-F6C2-6BD7CC42D3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524" y="0"/>
            <a:ext cx="4992624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87097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40/60 Image_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0E895F-0830-4D61-971C-47A797680C6B}"/>
              </a:ext>
            </a:extLst>
          </p:cNvPr>
          <p:cNvSpPr/>
          <p:nvPr userDrawn="1"/>
        </p:nvSpPr>
        <p:spPr>
          <a:xfrm>
            <a:off x="0" y="0"/>
            <a:ext cx="49926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1451" y="536575"/>
            <a:ext cx="6145085" cy="5873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1451" y="1984375"/>
            <a:ext cx="6145085" cy="398678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521451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743A8BF-C5B7-850D-F6C2-6BD7CC42D3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524" y="0"/>
            <a:ext cx="4992624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63A6C4-C190-ECEF-D892-A92F8E6DBF02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ADCDB965-CAD5-49EE-9520-994092A5C83E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17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0/60 Im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95543" y="536575"/>
            <a:ext cx="6170993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5543" y="1984375"/>
            <a:ext cx="6170993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495543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74104D-FBC4-93E8-5326-558FA7350C6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0"/>
            <a:ext cx="4965192" cy="6858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241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/40 Blue Text_Whi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61098D-C2DE-404A-8016-50837E3ECFBB}"/>
              </a:ext>
            </a:extLst>
          </p:cNvPr>
          <p:cNvSpPr/>
          <p:nvPr userDrawn="1"/>
        </p:nvSpPr>
        <p:spPr>
          <a:xfrm>
            <a:off x="7224713" y="0"/>
            <a:ext cx="49641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7224713" y="0"/>
            <a:ext cx="4964112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5894388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5894388" cy="5873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8A3AF-2D45-2AF2-09CF-E17D01A95BC8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66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60/40 Text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61098D-C2DE-404A-8016-50837E3ECFBB}"/>
              </a:ext>
            </a:extLst>
          </p:cNvPr>
          <p:cNvSpPr/>
          <p:nvPr userDrawn="1"/>
        </p:nvSpPr>
        <p:spPr>
          <a:xfrm>
            <a:off x="7224713" y="0"/>
            <a:ext cx="49641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7224713" y="0"/>
            <a:ext cx="4964112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5894388" cy="3913123"/>
          </a:xfrm>
        </p:spPr>
        <p:txBody>
          <a:bodyPr/>
          <a:lstStyle>
            <a:lvl1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5894388" cy="5873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8A3AF-2D45-2AF2-09CF-E17D01A95BC8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62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0/40 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7224713" y="0"/>
            <a:ext cx="496411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5894388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5894388" cy="5873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80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_60/4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6" y="2854325"/>
            <a:ext cx="5879592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8" y="4257675"/>
            <a:ext cx="5879592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224713" y="0"/>
            <a:ext cx="4964112" cy="6858000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672465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754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/40 White Image_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44DFE7-9F4C-47FC-BB0F-F937CE67397E}"/>
              </a:ext>
            </a:extLst>
          </p:cNvPr>
          <p:cNvSpPr/>
          <p:nvPr userDrawn="1"/>
        </p:nvSpPr>
        <p:spPr>
          <a:xfrm>
            <a:off x="0" y="0"/>
            <a:ext cx="68762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3487CF-CC14-838E-F613-CB14CE3227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0"/>
            <a:ext cx="687705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1738" y="536575"/>
            <a:ext cx="4264799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1738" y="1984375"/>
            <a:ext cx="4264799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4017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994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60/40 Image_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44DFE7-9F4C-47FC-BB0F-F937CE67397E}"/>
              </a:ext>
            </a:extLst>
          </p:cNvPr>
          <p:cNvSpPr/>
          <p:nvPr userDrawn="1"/>
        </p:nvSpPr>
        <p:spPr>
          <a:xfrm>
            <a:off x="0" y="0"/>
            <a:ext cx="68762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3487CF-CC14-838E-F613-CB14CE3227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0"/>
            <a:ext cx="687705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1738" y="536575"/>
            <a:ext cx="4264799" cy="5873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1738" y="1984375"/>
            <a:ext cx="4264799" cy="398678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4017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312DF-985A-3D42-B800-26A04ABCBA56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735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0/40 Im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119" y="536575"/>
            <a:ext cx="4264418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2119" y="1984375"/>
            <a:ext cx="4264418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402119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4D7C0E-B15C-CCB2-90BF-328FE006343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0"/>
            <a:ext cx="687628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223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3086100"/>
            <a:ext cx="9998921" cy="685800"/>
          </a:xfrm>
        </p:spPr>
        <p:txBody>
          <a:bodyPr vert="horz" lIns="0" tIns="45724" rIns="0" bIns="45724" rtlCol="0" anchor="ctr" anchorCtr="0">
            <a:noAutofit/>
          </a:bodyPr>
          <a:lstStyle>
            <a:lvl1pPr>
              <a:defRPr lang="en-US" sz="4000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87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3086100"/>
            <a:ext cx="9998921" cy="685800"/>
          </a:xfrm>
        </p:spPr>
        <p:txBody>
          <a:bodyPr anchor="ctr" anchorCtr="0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4CB048-9ABC-9FBE-34FC-43B93E15B270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31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Header with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6" y="2845917"/>
            <a:ext cx="8191499" cy="1397000"/>
          </a:xfrm>
        </p:spPr>
        <p:txBody>
          <a:bodyPr tIns="0" bIns="0" anchor="ctr" anchorCtr="0"/>
          <a:lstStyle>
            <a:lvl1pPr algn="l"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2505671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258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Section Header with numb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6" y="2845917"/>
            <a:ext cx="8191499" cy="1397000"/>
          </a:xfrm>
        </p:spPr>
        <p:txBody>
          <a:bodyPr tIns="0" bIns="0" anchor="ctr" anchorCtr="0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2505671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8F238E-47BF-1F48-0D57-C3F46911B08C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483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Header with number_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4413" y="0"/>
            <a:ext cx="609441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4930775"/>
            <a:ext cx="4773612" cy="1397000"/>
          </a:xfrm>
        </p:spPr>
        <p:txBody>
          <a:bodyPr anchor="t" anchorCtr="0"/>
          <a:lstStyle>
            <a:lvl1pPr algn="l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536575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032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Section Header with number_50%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4413" y="0"/>
            <a:ext cx="6094412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4930775"/>
            <a:ext cx="4773612" cy="1397000"/>
          </a:xfrm>
        </p:spPr>
        <p:txBody>
          <a:bodyPr anchor="t" anchorCtr="0"/>
          <a:lstStyle>
            <a:lvl1pPr algn="l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536575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CAE851-43A4-5E0E-48EC-BD498B7B11D1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091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Header with number_40/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4930775"/>
            <a:ext cx="3656012" cy="1397000"/>
          </a:xfrm>
        </p:spPr>
        <p:txBody>
          <a:bodyPr anchor="t" anchorCtr="0"/>
          <a:lstStyle>
            <a:lvl1pPr algn="l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536575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24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_60/40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224713" y="0"/>
            <a:ext cx="4964112" cy="6858000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6" y="2854325"/>
            <a:ext cx="5879592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8" y="4257675"/>
            <a:ext cx="5879592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672465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7719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Section Header with number_40/6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4930775"/>
            <a:ext cx="3656012" cy="1397000"/>
          </a:xfrm>
        </p:spPr>
        <p:txBody>
          <a:bodyPr anchor="t" anchorCtr="0"/>
          <a:lstStyle>
            <a:lvl1pPr algn="l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536575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59642-2287-27D4-99C9-467229CBB2E7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688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banner_ lower 2/3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3D021E-28F0-2EE1-47CF-AA03D10F0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vert="horz" lIns="0" tIns="64008" rIns="0" bIns="45724" rtlCol="0">
            <a:noAutofit/>
          </a:bodyPr>
          <a:lstStyle>
            <a:lvl1pPr>
              <a:spcBef>
                <a:spcPts val="600"/>
              </a:spcBef>
              <a:defRPr lang="en-US" sz="20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sz="2000" dirty="0" smtClean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9AC854-5BE7-4270-942A-335892C85CCD}"/>
              </a:ext>
            </a:extLst>
          </p:cNvPr>
          <p:cNvSpPr/>
          <p:nvPr userDrawn="1"/>
        </p:nvSpPr>
        <p:spPr>
          <a:xfrm>
            <a:off x="0" y="2286000"/>
            <a:ext cx="12188825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7E800-BBE7-EDC0-85A4-BCB91ABA5039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7896E6-D7B4-261D-6ED8-709BDD8679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2286000"/>
            <a:ext cx="12188825" cy="4572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0473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banner_ lower 2/3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9AC854-5BE7-4270-942A-335892C85CCD}"/>
              </a:ext>
            </a:extLst>
          </p:cNvPr>
          <p:cNvSpPr/>
          <p:nvPr userDrawn="1"/>
        </p:nvSpPr>
        <p:spPr>
          <a:xfrm>
            <a:off x="0" y="2286000"/>
            <a:ext cx="12188825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7896E6-D7B4-261D-6ED8-709BDD8679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2286000"/>
            <a:ext cx="12188825" cy="4572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5827CE2-1244-AACC-CDA4-FF8FF6F468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tIns="64008"/>
          <a:lstStyle>
            <a:lvl1pPr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>
                  <a:lumMod val="50000"/>
                  <a:lumOff val="50000"/>
                </a:schemeClr>
              </a:buClr>
              <a:defRPr sz="20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buClr>
                <a:schemeClr val="bg1">
                  <a:lumMod val="50000"/>
                  <a:lumOff val="50000"/>
                </a:schemeClr>
              </a:buClr>
              <a:defRPr sz="20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buClr>
                <a:schemeClr val="bg1">
                  <a:lumMod val="50000"/>
                  <a:lumOff val="50000"/>
                </a:schemeClr>
              </a:buClr>
              <a:defRPr sz="2000">
                <a:solidFill>
                  <a:schemeClr val="bg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7E800-BBE7-EDC0-85A4-BCB91ABA5039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029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banner_lower 2/3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53825CCF-8EEC-BE01-851C-5230CC3DA8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tIns="64008"/>
          <a:lstStyle>
            <a:lvl1pPr>
              <a:spcBef>
                <a:spcPts val="600"/>
              </a:spcBef>
              <a:defRPr sz="2000"/>
            </a:lvl1pPr>
            <a:lvl2pPr>
              <a:spcBef>
                <a:spcPts val="300"/>
              </a:spcBef>
              <a:defRPr sz="2000"/>
            </a:lvl2pPr>
            <a:lvl3pPr>
              <a:spcBef>
                <a:spcPts val="300"/>
              </a:spcBef>
              <a:defRPr sz="2000"/>
            </a:lvl3pPr>
            <a:lvl4pPr>
              <a:spcBef>
                <a:spcPts val="300"/>
              </a:spcBef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D83C22-E1F3-91E0-3114-86A0891609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2286000"/>
            <a:ext cx="12188825" cy="4572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9310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banner with bullets_lower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2DE2ABD-1965-4280-8565-3084ECBE4671}"/>
              </a:ext>
            </a:extLst>
          </p:cNvPr>
          <p:cNvSpPr/>
          <p:nvPr userDrawn="1"/>
        </p:nvSpPr>
        <p:spPr>
          <a:xfrm>
            <a:off x="0" y="0"/>
            <a:ext cx="12188825" cy="22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973138" y="2838450"/>
            <a:ext cx="10693400" cy="349885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978738"/>
          </a:xfrm>
        </p:spPr>
        <p:txBody>
          <a:bodyPr>
            <a:no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B4B0ABB-8FBD-9619-42A3-18B1FEC61F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tIns="64008"/>
          <a:lstStyle>
            <a:lvl1pPr>
              <a:spcBef>
                <a:spcPts val="600"/>
              </a:spcBef>
              <a:defRPr sz="2000"/>
            </a:lvl1pPr>
            <a:lvl2pPr>
              <a:spcBef>
                <a:spcPts val="300"/>
              </a:spcBef>
              <a:defRPr sz="2000"/>
            </a:lvl2pPr>
            <a:lvl3pPr>
              <a:spcBef>
                <a:spcPts val="300"/>
              </a:spcBef>
              <a:defRPr sz="2000"/>
            </a:lvl3pPr>
            <a:lvl4pPr>
              <a:spcBef>
                <a:spcPts val="300"/>
              </a:spcBef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612BC9-5EA5-A5E3-77FF-93D7EE6F3774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680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 layout_1/3 blue 2/3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99FB7F-23F7-69D3-A809-AD766853A7C3}"/>
              </a:ext>
            </a:extLst>
          </p:cNvPr>
          <p:cNvSpPr/>
          <p:nvPr userDrawn="1"/>
        </p:nvSpPr>
        <p:spPr>
          <a:xfrm>
            <a:off x="0" y="0"/>
            <a:ext cx="12188825" cy="22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21CDA0-2467-0CA0-8C6F-3C415C4D532B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BF7DF9C-E155-726F-2AA6-BA1CE70F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978738"/>
          </a:xfrm>
        </p:spPr>
        <p:txBody>
          <a:bodyPr>
            <a:no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B321A6D-E9DA-B5BF-A5B6-B6880A9F1B2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88698" y="536575"/>
            <a:ext cx="5577840" cy="1444752"/>
          </a:xfrm>
        </p:spPr>
        <p:txBody>
          <a:bodyPr vert="horz" lIns="0" tIns="64008" rIns="0" bIns="45724" rtlCol="0">
            <a:noAutofit/>
          </a:bodyPr>
          <a:lstStyle>
            <a:lvl1pPr>
              <a:spcBef>
                <a:spcPts val="600"/>
              </a:spcBef>
              <a:defRPr lang="en-US" sz="2000" dirty="0"/>
            </a:lvl1pPr>
            <a:lvl2pPr>
              <a:spcBef>
                <a:spcPts val="300"/>
              </a:spcBef>
              <a:defRPr lang="en-US" sz="2000" dirty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D839A871-3B18-35C4-820F-DDACCF8A47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3138" y="4356461"/>
            <a:ext cx="210312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B6482CEB-BA3A-6630-BFD1-9138B129095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3138" y="4073986"/>
            <a:ext cx="2103120" cy="274320"/>
          </a:xfrm>
        </p:spPr>
        <p:txBody>
          <a:bodyPr bIns="0" anchor="t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1BE59343-33F8-B5E8-8FA6-9F0582F6BDF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79798" y="4073986"/>
            <a:ext cx="2103120" cy="274320"/>
          </a:xfrm>
        </p:spPr>
        <p:txBody>
          <a:bodyPr bIns="0" anchor="t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349FEDE7-88AF-5D2C-0155-C1D5896FEB6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86458" y="4073986"/>
            <a:ext cx="2103120" cy="274320"/>
          </a:xfrm>
        </p:spPr>
        <p:txBody>
          <a:bodyPr bIns="0" anchor="t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B89EB2BA-2E44-8660-0F5C-4E22BEF42CD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093117" y="4073986"/>
            <a:ext cx="2103120" cy="274320"/>
          </a:xfrm>
        </p:spPr>
        <p:txBody>
          <a:bodyPr bIns="0" anchor="t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C80BC763-3AFF-78CA-A6D0-022058D3383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79798" y="4356461"/>
            <a:ext cx="210312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12FADD38-E1F3-3FB0-CC2A-ECE6FE23B1D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86458" y="4356461"/>
            <a:ext cx="210312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4EA89440-F48E-E197-C17F-BEA7547EB4D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93117" y="4356461"/>
            <a:ext cx="210312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6656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Blue Text_Whit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CCF52A-620A-4AF1-ADAB-11017E969FBE}"/>
              </a:ext>
            </a:extLst>
          </p:cNvPr>
          <p:cNvSpPr/>
          <p:nvPr userDrawn="1"/>
        </p:nvSpPr>
        <p:spPr>
          <a:xfrm>
            <a:off x="6094413" y="0"/>
            <a:ext cx="60944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C8E1FD3-80C0-72EB-3AEB-F8B5F02402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73543" y="1984375"/>
            <a:ext cx="3246438" cy="390525"/>
          </a:xfrm>
        </p:spPr>
        <p:txBody>
          <a:bodyPr t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19597DF-839A-852E-F8D0-0F0483CD73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3543" y="3379009"/>
            <a:ext cx="3246438" cy="390525"/>
          </a:xfrm>
        </p:spPr>
        <p:txBody>
          <a:bodyPr t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4812EFE6-E8BB-4080-0C6F-556E5990B5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73543" y="4774724"/>
            <a:ext cx="3246438" cy="390525"/>
          </a:xfrm>
        </p:spPr>
        <p:txBody>
          <a:bodyPr t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978738"/>
          </a:xfrm>
        </p:spPr>
        <p:txBody>
          <a:bodyPr>
            <a:no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984375"/>
            <a:ext cx="4773612" cy="39867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A95CF-9A7A-4BD7-9C97-25D2FDD72418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ADCDB965-CAD5-49EE-9520-994092A5C83E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D33AD34-4A87-8ECA-F840-A320A92A32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75131" y="3635799"/>
            <a:ext cx="3244850" cy="731520"/>
          </a:xfrm>
        </p:spPr>
        <p:txBody>
          <a:bodyPr tIns="9144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AC94C7BF-FC1E-1A53-0031-1A00740497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5131" y="5035308"/>
            <a:ext cx="3244850" cy="731520"/>
          </a:xfrm>
        </p:spPr>
        <p:txBody>
          <a:bodyPr tIns="9144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9BEABAAD-AF7C-7492-150D-ECBBD126BE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75131" y="2241276"/>
            <a:ext cx="3244850" cy="731520"/>
          </a:xfrm>
        </p:spPr>
        <p:txBody>
          <a:bodyPr tIns="9144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030193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8731" y="1984375"/>
            <a:ext cx="4773168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8731" y="2276474"/>
            <a:ext cx="4773168" cy="3705225"/>
          </a:xfrm>
        </p:spPr>
        <p:txBody>
          <a:bodyPr tIns="91440"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0488" y="1984375"/>
            <a:ext cx="4773168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40488" y="2276474"/>
            <a:ext cx="4773168" cy="3705225"/>
          </a:xfrm>
        </p:spPr>
        <p:txBody>
          <a:bodyPr tIns="91440"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438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8731" y="1984375"/>
            <a:ext cx="4773168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8731" y="2276474"/>
            <a:ext cx="4773168" cy="3705225"/>
          </a:xfrm>
        </p:spPr>
        <p:txBody>
          <a:bodyPr tIns="91440"/>
          <a:lstStyle>
            <a:lvl1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0488" y="1984375"/>
            <a:ext cx="4773168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40488" y="2276474"/>
            <a:ext cx="4773168" cy="3705225"/>
          </a:xfrm>
        </p:spPr>
        <p:txBody>
          <a:bodyPr tIns="91440"/>
          <a:lstStyle>
            <a:lvl1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389059-11D7-E0BF-3300-7F045E7FB60A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53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/60 Title and Two Content Comparison_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16425" y="0"/>
            <a:ext cx="7772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2366169"/>
            <a:ext cx="3074987" cy="2125663"/>
          </a:xfrm>
        </p:spPr>
        <p:txBody>
          <a:bodyPr tIns="0" bIns="0" anchor="ctr" anchorCtr="0"/>
          <a:lstStyle>
            <a:lvl1pPr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991100" y="1209675"/>
            <a:ext cx="3017520" cy="771525"/>
          </a:xfrm>
        </p:spPr>
        <p:txBody>
          <a:bodyPr bIns="0" anchor="b" anchorCtr="0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263775"/>
            <a:ext cx="3017520" cy="3986784"/>
          </a:xfrm>
        </p:spPr>
        <p:txBody>
          <a:bodyPr tIns="91440"/>
          <a:lstStyle>
            <a:lvl1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 sz="20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2"/>
          </p:nvPr>
        </p:nvSpPr>
        <p:spPr>
          <a:xfrm>
            <a:off x="8524876" y="1209675"/>
            <a:ext cx="3017520" cy="771525"/>
          </a:xfrm>
        </p:spPr>
        <p:txBody>
          <a:bodyPr bIns="0" anchor="b" anchorCtr="0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524876" y="2263775"/>
            <a:ext cx="3017520" cy="3986784"/>
          </a:xfrm>
        </p:spPr>
        <p:txBody>
          <a:bodyPr vert="horz" lIns="0" tIns="91440" rIns="0" bIns="45724" rtlCol="0">
            <a:noAutofit/>
          </a:bodyPr>
          <a:lstStyle>
            <a:lvl1pPr>
              <a:buClr>
                <a:schemeClr val="accent1"/>
              </a:buClr>
              <a:defRPr lang="en-US" sz="2000" dirty="0" smtClean="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 lang="en-US" sz="2000" dirty="0" smtClean="0"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 lang="en-US" sz="2000" dirty="0" smtClean="0"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 lang="en-US" sz="2000" dirty="0" smtClean="0"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 lang="en-US" sz="20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1529AD-9B1A-3058-55FD-BD8FF9ABBF66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6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resenter Bio_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4BBAF47-0F01-705D-8111-D25CC7793B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4413" y="0"/>
            <a:ext cx="6094412" cy="6858000"/>
          </a:xfrm>
        </p:spPr>
        <p:txBody>
          <a:bodyPr lIns="365760" tIns="274320" anchor="t" anchorCtr="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C7694-805F-025A-B35A-CD196A8EF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138" y="3429000"/>
            <a:ext cx="4773612" cy="1828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978738"/>
          </a:xfrm>
        </p:spPr>
        <p:txBody>
          <a:bodyPr>
            <a:no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4412" y="6135688"/>
            <a:ext cx="5572126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5F8A3FF-A3D0-D616-0B2F-E1A1B84899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3138" y="1983612"/>
            <a:ext cx="4773612" cy="73152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79384E7-9CB0-3B93-49F4-E751D581D4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3138" y="2724723"/>
            <a:ext cx="4773612" cy="350328"/>
          </a:xfrm>
        </p:spPr>
        <p:txBody>
          <a:bodyPr tIns="45720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2015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9998921" cy="5873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4769327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0488" y="1984374"/>
            <a:ext cx="4773612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048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/40 Title and Content_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224713" y="0"/>
            <a:ext cx="49641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536575"/>
            <a:ext cx="5467349" cy="5873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9" y="1984375"/>
            <a:ext cx="5467350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7753350" y="1984375"/>
            <a:ext cx="3913188" cy="398678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972C80-486E-D81C-C3B4-2937FCAA539A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241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998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D20B4-D301-5EDE-373F-05DD82AB384A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0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2523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A85D9-C1CB-6EFE-92D8-F24E4B95CD82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442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yo Ending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4" y="2733676"/>
            <a:ext cx="4452939" cy="1371600"/>
          </a:xfrm>
        </p:spPr>
        <p:txBody>
          <a:bodyPr anchor="ctr" anchorCtr="0"/>
          <a:lstStyle>
            <a:lvl1pPr algn="l">
              <a:defRPr sz="4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3602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Mayo Ending Slide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4" y="2733676"/>
            <a:ext cx="4452939" cy="1371600"/>
          </a:xfr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88385-D7C7-1EF5-D817-68A27103E75D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748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86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24052" y="536576"/>
            <a:ext cx="2742486" cy="54356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3138" y="536576"/>
            <a:ext cx="7592510" cy="5435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49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Presenter Bio_1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4BBAF47-0F01-705D-8111-D25CC7793B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4413" y="0"/>
            <a:ext cx="6094412" cy="6858000"/>
          </a:xfrm>
        </p:spPr>
        <p:txBody>
          <a:bodyPr lIns="365760" tIns="27432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C7694-805F-025A-B35A-CD196A8EF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138" y="3429000"/>
            <a:ext cx="4773612" cy="18288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978738"/>
          </a:xfrm>
        </p:spPr>
        <p:txBody>
          <a:bodyPr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4412" y="6135688"/>
            <a:ext cx="5572126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5F8A3FF-A3D0-D616-0B2F-E1A1B84899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3138" y="1983612"/>
            <a:ext cx="4773612" cy="73152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79384E7-9CB0-3B93-49F4-E751D581D4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3138" y="2724723"/>
            <a:ext cx="4773612" cy="350328"/>
          </a:xfrm>
        </p:spPr>
        <p:txBody>
          <a:bodyPr tIns="4572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9197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33%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8" y="3171825"/>
            <a:ext cx="6795286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138" y="4575175"/>
            <a:ext cx="6795285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7" y="6135688"/>
            <a:ext cx="10242551" cy="36576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8889" y="0"/>
            <a:ext cx="4059936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659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nner_Team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3D021E-28F0-2EE1-47CF-AA03D10F0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vert="horz" lIns="0" tIns="64008" rIns="0" bIns="45724" rtlCol="0">
            <a:noAutofit/>
          </a:bodyPr>
          <a:lstStyle>
            <a:lvl1pPr marL="0" indent="0">
              <a:spcBef>
                <a:spcPts val="600"/>
              </a:spcBef>
              <a:buNone/>
              <a:defRPr lang="en-US" sz="2000" dirty="0" smtClean="0"/>
            </a:lvl1pPr>
            <a:lvl2pPr marL="457200" indent="0">
              <a:buNone/>
              <a:defRPr lang="en-US" sz="2000" dirty="0" smtClean="0"/>
            </a:lvl2pPr>
            <a:lvl3pPr marL="914400" indent="0">
              <a:buNone/>
              <a:defRPr lang="en-US" sz="2000" dirty="0" smtClean="0"/>
            </a:lvl3pPr>
            <a:lvl4pPr marL="1371600" indent="0">
              <a:buNone/>
              <a:defRPr lang="en-US" sz="20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9AC854-5BE7-4270-942A-335892C85CCD}"/>
              </a:ext>
            </a:extLst>
          </p:cNvPr>
          <p:cNvSpPr/>
          <p:nvPr userDrawn="1"/>
        </p:nvSpPr>
        <p:spPr>
          <a:xfrm>
            <a:off x="0" y="2286000"/>
            <a:ext cx="12188825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7E800-BBE7-EDC0-85A4-BCB91ABA5039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E7558D24-C3F2-9D09-228B-BB86E32257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8694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2">
            <a:extLst>
              <a:ext uri="{FF2B5EF4-FFF2-40B4-BE49-F238E27FC236}">
                <a16:creationId xmlns:a16="http://schemas.microsoft.com/office/drawing/2014/main" id="{8338E5E8-59AB-93F2-4715-D08D8FFA3F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9990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2">
            <a:extLst>
              <a:ext uri="{FF2B5EF4-FFF2-40B4-BE49-F238E27FC236}">
                <a16:creationId xmlns:a16="http://schemas.microsoft.com/office/drawing/2014/main" id="{53ECB930-EA51-2106-1E9C-EC1627B33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1286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930C1BA4-9A6A-52BD-0EF8-656DBFE91F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72582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C5BA61AB-B0AB-285D-2459-4B52058CF5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03879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213DAB99-EA3B-C93A-1AE6-CAE04992F0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11315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9C1B5FB7-5D74-1DB9-3ABE-EFC367FC7D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03614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0CDCB8D7-BA5E-0626-E408-A54BF02001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72582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8D0CEA63-BDCA-D243-F7D1-813BBBE1F6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42348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A02BAC42-698F-E97E-E259-A979C1B4CA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0282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6451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eam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3D021E-28F0-2EE1-47CF-AA03D10F0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vert="horz" lIns="0" tIns="64008" rIns="0" bIns="45724" rtlCol="0">
            <a:noAutofit/>
          </a:bodyPr>
          <a:lstStyle>
            <a:lvl1pPr marL="0" indent="0">
              <a:spcBef>
                <a:spcPts val="600"/>
              </a:spcBef>
              <a:buNone/>
              <a:defRPr lang="en-US" sz="2000" dirty="0" smtClean="0"/>
            </a:lvl1pPr>
            <a:lvl2pPr marL="457200" indent="0">
              <a:buNone/>
              <a:defRPr lang="en-US" sz="2000" dirty="0" smtClean="0"/>
            </a:lvl2pPr>
            <a:lvl3pPr marL="914400" indent="0">
              <a:buNone/>
              <a:defRPr lang="en-US" sz="2000" dirty="0" smtClean="0"/>
            </a:lvl3pPr>
            <a:lvl4pPr marL="1371600" indent="0">
              <a:buNone/>
              <a:defRPr lang="en-US" sz="20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E7558D24-C3F2-9D09-228B-BB86E32257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8694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2">
            <a:extLst>
              <a:ext uri="{FF2B5EF4-FFF2-40B4-BE49-F238E27FC236}">
                <a16:creationId xmlns:a16="http://schemas.microsoft.com/office/drawing/2014/main" id="{8338E5E8-59AB-93F2-4715-D08D8FFA3F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9990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2">
            <a:extLst>
              <a:ext uri="{FF2B5EF4-FFF2-40B4-BE49-F238E27FC236}">
                <a16:creationId xmlns:a16="http://schemas.microsoft.com/office/drawing/2014/main" id="{53ECB930-EA51-2106-1E9C-EC1627B33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1286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930C1BA4-9A6A-52BD-0EF8-656DBFE91F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72582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C5BA61AB-B0AB-285D-2459-4B52058CF5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03879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213DAB99-EA3B-C93A-1AE6-CAE04992F0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11315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9C1B5FB7-5D74-1DB9-3ABE-EFC367FC7D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03614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0CDCB8D7-BA5E-0626-E408-A54BF02001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72582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8D0CEA63-BDCA-D243-F7D1-813BBBE1F6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42348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A02BAC42-698F-E97E-E259-A979C1B4CA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0282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2599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3138" y="536575"/>
            <a:ext cx="9998921" cy="587375"/>
          </a:xfrm>
          <a:prstGeom prst="rect">
            <a:avLst/>
          </a:prstGeom>
        </p:spPr>
        <p:txBody>
          <a:bodyPr vert="horz" lIns="0" tIns="45724" rIns="0" bIns="45724" rtlCol="0" anchor="t" anchorCtr="0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138" y="1597025"/>
            <a:ext cx="9998921" cy="4389120"/>
          </a:xfrm>
          <a:prstGeom prst="rect">
            <a:avLst/>
          </a:prstGeom>
        </p:spPr>
        <p:txBody>
          <a:bodyPr vert="horz" lIns="0" tIns="0" rIns="0" bIns="45724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11230" y="6528816"/>
            <a:ext cx="877595" cy="109728"/>
          </a:xfrm>
          <a:prstGeom prst="rect">
            <a:avLst/>
          </a:prstGeom>
        </p:spPr>
        <p:txBody>
          <a:bodyPr vert="horz" lIns="91448" tIns="0" rIns="91448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4618" y="6135688"/>
            <a:ext cx="9431920" cy="365760"/>
          </a:xfrm>
          <a:prstGeom prst="rect">
            <a:avLst/>
          </a:prstGeom>
        </p:spPr>
        <p:txBody>
          <a:bodyPr vert="horz" lIns="0" tIns="45724" rIns="0" bIns="0" rtlCol="0" anchor="b" anchorCtr="0"/>
          <a:lstStyle>
            <a:lvl1pPr algn="r">
              <a:lnSpc>
                <a:spcPct val="90000"/>
              </a:lnSpc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2"/>
                </a:solidFill>
              </a:rPr>
              <a:t>©</a:t>
            </a:r>
            <a:fld id="{5DA1A653-4F52-4207-A8F5-2D60640A153E}" type="datetimeyyyy">
              <a:rPr lang="en-US" sz="700" smtClean="0">
                <a:solidFill>
                  <a:schemeClr val="tx2"/>
                </a:solidFill>
              </a:rPr>
              <a:t>2023</a:t>
            </a:fld>
            <a:r>
              <a:rPr lang="en-US" sz="700" dirty="0">
                <a:solidFill>
                  <a:schemeClr val="tx2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2"/>
                </a:solidFill>
              </a:rPr>
              <a:pPr lvl="0"/>
              <a:t>‹#›</a:t>
            </a:fld>
            <a:endParaRPr lang="en-US" sz="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816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95" r:id="rId2"/>
    <p:sldLayoutId id="2147483744" r:id="rId3"/>
    <p:sldLayoutId id="2147483712" r:id="rId4"/>
    <p:sldLayoutId id="2147483727" r:id="rId5"/>
    <p:sldLayoutId id="2147483747" r:id="rId6"/>
    <p:sldLayoutId id="2147483748" r:id="rId7"/>
    <p:sldLayoutId id="2147483749" r:id="rId8"/>
    <p:sldLayoutId id="2147483753" r:id="rId9"/>
    <p:sldLayoutId id="2147483754" r:id="rId10"/>
    <p:sldLayoutId id="2147483750" r:id="rId11"/>
    <p:sldLayoutId id="2147483752" r:id="rId12"/>
    <p:sldLayoutId id="2147483751" r:id="rId13"/>
    <p:sldLayoutId id="2147483662" r:id="rId14"/>
    <p:sldLayoutId id="2147483730" r:id="rId15"/>
    <p:sldLayoutId id="2147483699" r:id="rId16"/>
    <p:sldLayoutId id="2147483714" r:id="rId17"/>
    <p:sldLayoutId id="2147483715" r:id="rId18"/>
    <p:sldLayoutId id="2147483698" r:id="rId19"/>
    <p:sldLayoutId id="2147483731" r:id="rId20"/>
    <p:sldLayoutId id="2147483726" r:id="rId21"/>
    <p:sldLayoutId id="2147483743" r:id="rId22"/>
    <p:sldLayoutId id="2147483745" r:id="rId23"/>
    <p:sldLayoutId id="2147483746" r:id="rId24"/>
    <p:sldLayoutId id="2147483684" r:id="rId25"/>
    <p:sldLayoutId id="2147483734" r:id="rId26"/>
    <p:sldLayoutId id="2147483719" r:id="rId27"/>
    <p:sldLayoutId id="2147483683" r:id="rId28"/>
    <p:sldLayoutId id="2147483733" r:id="rId29"/>
    <p:sldLayoutId id="2147483720" r:id="rId30"/>
    <p:sldLayoutId id="2147483704" r:id="rId31"/>
    <p:sldLayoutId id="2147483758" r:id="rId32"/>
    <p:sldLayoutId id="2147483721" r:id="rId33"/>
    <p:sldLayoutId id="2147483709" r:id="rId34"/>
    <p:sldLayoutId id="2147483759" r:id="rId35"/>
    <p:sldLayoutId id="2147483722" r:id="rId36"/>
    <p:sldLayoutId id="2147483705" r:id="rId37"/>
    <p:sldLayoutId id="2147483760" r:id="rId38"/>
    <p:sldLayoutId id="2147483723" r:id="rId39"/>
    <p:sldLayoutId id="2147483708" r:id="rId40"/>
    <p:sldLayoutId id="2147483761" r:id="rId41"/>
    <p:sldLayoutId id="2147483724" r:id="rId42"/>
    <p:sldLayoutId id="2147483685" r:id="rId43"/>
    <p:sldLayoutId id="2147483738" r:id="rId44"/>
    <p:sldLayoutId id="2147483675" r:id="rId45"/>
    <p:sldLayoutId id="2147483728" r:id="rId46"/>
    <p:sldLayoutId id="2147483686" r:id="rId47"/>
    <p:sldLayoutId id="2147483739" r:id="rId48"/>
    <p:sldLayoutId id="2147483710" r:id="rId49"/>
    <p:sldLayoutId id="2147483729" r:id="rId50"/>
    <p:sldLayoutId id="2147483687" r:id="rId51"/>
    <p:sldLayoutId id="2147483736" r:id="rId52"/>
    <p:sldLayoutId id="2147483718" r:id="rId53"/>
    <p:sldLayoutId id="2147483688" r:id="rId54"/>
    <p:sldLayoutId id="2147483737" r:id="rId55"/>
    <p:sldLayoutId id="2147483741" r:id="rId56"/>
    <p:sldLayoutId id="2147483665" r:id="rId57"/>
    <p:sldLayoutId id="2147483742" r:id="rId58"/>
    <p:sldLayoutId id="2147483697" r:id="rId59"/>
    <p:sldLayoutId id="2147483664" r:id="rId60"/>
    <p:sldLayoutId id="2147483696" r:id="rId61"/>
    <p:sldLayoutId id="2147483666" r:id="rId62"/>
    <p:sldLayoutId id="2147483755" r:id="rId63"/>
    <p:sldLayoutId id="2147483667" r:id="rId64"/>
    <p:sldLayoutId id="2147483756" r:id="rId65"/>
    <p:sldLayoutId id="2147483670" r:id="rId66"/>
    <p:sldLayoutId id="2147483757" r:id="rId67"/>
    <p:sldLayoutId id="2147483671" r:id="rId68"/>
    <p:sldLayoutId id="2147483672" r:id="rId69"/>
    <p:sldLayoutId id="2147483762" r:id="rId70"/>
  </p:sldLayoutIdLst>
  <p:txStyles>
    <p:titleStyle>
      <a:lvl1pPr algn="l" defTabSz="914484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84" rtl="0" eaLnBrk="1" latinLnBrk="0" hangingPunct="1">
        <a:lnSpc>
          <a:spcPct val="90000"/>
        </a:lnSpc>
        <a:spcBef>
          <a:spcPts val="1500"/>
        </a:spcBef>
        <a:buClr>
          <a:schemeClr val="accent1">
            <a:lumMod val="40000"/>
            <a:lumOff val="60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30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72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14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56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1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5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8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09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2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3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6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917" y="954843"/>
            <a:ext cx="7174866" cy="2627730"/>
          </a:xfrm>
        </p:spPr>
        <p:txBody>
          <a:bodyPr/>
          <a:lstStyle/>
          <a:p>
            <a:pPr algn="ctr"/>
            <a:r>
              <a:rPr lang="en-US" sz="3600" i="1" dirty="0">
                <a:solidFill>
                  <a:srgbClr val="229FF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SURVIVAL AFTER RECTAL CANCER RESECTION IS ASSOCIATED WITH TEXTBOOK OUTCOME BUT NOT SURGICAL CASE VOLUME</a:t>
            </a:r>
            <a:endParaRPr lang="en-US" sz="3600" i="1" dirty="0">
              <a:solidFill>
                <a:srgbClr val="229FF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56884-4283-A966-3B2E-E8456A657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0" y="220767"/>
            <a:ext cx="1379443" cy="146815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5A63ADA-DE71-75AA-DAC1-51F690C35038}"/>
              </a:ext>
            </a:extLst>
          </p:cNvPr>
          <p:cNvSpPr/>
          <p:nvPr/>
        </p:nvSpPr>
        <p:spPr>
          <a:xfrm>
            <a:off x="10015870" y="5709684"/>
            <a:ext cx="1052623" cy="2445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the internal organs&#10;&#10;Description automatically generated">
            <a:extLst>
              <a:ext uri="{FF2B5EF4-FFF2-40B4-BE49-F238E27FC236}">
                <a16:creationId xmlns:a16="http://schemas.microsoft.com/office/drawing/2014/main" id="{664580B5-0239-EE5C-1E30-D76548FC01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4" r="57228"/>
          <a:stretch/>
        </p:blipFill>
        <p:spPr>
          <a:xfrm>
            <a:off x="8195576" y="0"/>
            <a:ext cx="3976099" cy="64534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FA28D3-E2A6-1806-3DDE-43E42C25431A}"/>
              </a:ext>
            </a:extLst>
          </p:cNvPr>
          <p:cNvSpPr/>
          <p:nvPr/>
        </p:nvSpPr>
        <p:spPr>
          <a:xfrm>
            <a:off x="10448818" y="6041204"/>
            <a:ext cx="801384" cy="2445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5749DE-57E3-C706-1983-0A89C8632FD5}"/>
              </a:ext>
            </a:extLst>
          </p:cNvPr>
          <p:cNvSpPr txBox="1"/>
          <p:nvPr/>
        </p:nvSpPr>
        <p:spPr>
          <a:xfrm>
            <a:off x="1583271" y="3816858"/>
            <a:ext cx="57021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Mohamed Aly MD, Yu-hui chang PhD, Chee-Chee Stucky MD, Zhi Ven Fong MD, David Etzioni MD MS, Nabil Wasif MD MPH</a:t>
            </a:r>
          </a:p>
          <a:p>
            <a:pPr algn="ctr"/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Department of Surgery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Division of Surgical Oncology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Mayo Clinic Arizona </a:t>
            </a:r>
          </a:p>
          <a:p>
            <a:pPr algn="ctr"/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37" name="Video 36">
            <a:hlinkClick r:id="" action="ppaction://media"/>
            <a:extLst>
              <a:ext uri="{FF2B5EF4-FFF2-40B4-BE49-F238E27FC236}">
                <a16:creationId xmlns:a16="http://schemas.microsoft.com/office/drawing/2014/main" id="{E9499AC0-7526-1E02-AC82-2993492E21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9905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73"/>
    </mc:Choice>
    <mc:Fallback xmlns="">
      <p:transition spd="slow" advTm="28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E5A9D-8DF1-115D-891C-6D61DD850CA7}"/>
              </a:ext>
            </a:extLst>
          </p:cNvPr>
          <p:cNvSpPr txBox="1"/>
          <p:nvPr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/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tx1"/>
                </a:solidFill>
              </a:rPr>
              <a:pPr lvl="0"/>
              <a:t>2023</a:t>
            </a:fld>
            <a:r>
              <a:rPr lang="en-US" sz="700" dirty="0">
                <a:solidFill>
                  <a:schemeClr val="tx1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/>
                </a:solidFill>
              </a:rPr>
              <a:pPr lvl="0"/>
              <a:t>10</a:t>
            </a:fld>
            <a:endParaRPr lang="en-US" sz="7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2D928E-6E0E-9160-BDC3-A951174F5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965" y="389873"/>
            <a:ext cx="1379443" cy="1468153"/>
          </a:xfrm>
          <a:prstGeom prst="rect">
            <a:avLst/>
          </a:prstGeom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99FEC9E-C65E-8FF5-B425-CC1B7EA566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"/>
          <a:stretch/>
        </p:blipFill>
        <p:spPr>
          <a:xfrm>
            <a:off x="1261533" y="1781486"/>
            <a:ext cx="9017000" cy="50765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2540139-C427-AD0F-AFB0-F4F500F99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38" y="536575"/>
            <a:ext cx="9998921" cy="587375"/>
          </a:xfrm>
        </p:spPr>
        <p:txBody>
          <a:bodyPr/>
          <a:lstStyle/>
          <a:p>
            <a:r>
              <a:rPr lang="en-US" sz="4000" dirty="0" err="1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Kaplan-meier</a:t>
            </a:r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curve by </a:t>
            </a:r>
            <a:b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hospital volume (LV/mv/hv)</a:t>
            </a:r>
            <a:endParaRPr lang="en-US" sz="4000" b="0" dirty="0">
              <a:solidFill>
                <a:srgbClr val="009CDE"/>
              </a:solidFill>
            </a:endParaRPr>
          </a:p>
        </p:txBody>
      </p:sp>
      <p:pic>
        <p:nvPicPr>
          <p:cNvPr id="18" name="Video 17">
            <a:hlinkClick r:id="" action="ppaction://media"/>
            <a:extLst>
              <a:ext uri="{FF2B5EF4-FFF2-40B4-BE49-F238E27FC236}">
                <a16:creationId xmlns:a16="http://schemas.microsoft.com/office/drawing/2014/main" id="{9B548982-DE4C-9D65-C2A8-C9A95DC939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812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4"/>
    </mc:Choice>
    <mc:Fallback xmlns="">
      <p:transition spd="slow" advTm="15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E80F-A87E-80AB-D6C2-A1277090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Multi-level cox model</a:t>
            </a:r>
            <a:endParaRPr lang="en-US" sz="4000" b="0" dirty="0">
              <a:solidFill>
                <a:srgbClr val="009CDE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7187C5-DDFC-E7BE-DC5E-B48CC56BD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8" y="1505909"/>
            <a:ext cx="9998921" cy="3995419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229FF1"/>
              </a:buClr>
              <a:buSzPct val="120000"/>
            </a:pP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4163" lvl="1" indent="-284163">
              <a:spcBef>
                <a:spcPct val="50000"/>
              </a:spcBef>
              <a:buClr>
                <a:srgbClr val="229FF1"/>
              </a:buClr>
              <a:buSzPct val="120000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Two models were created: one without the textbook outcome (Model A), and one with textbook outcome (Model B)</a:t>
            </a:r>
          </a:p>
          <a:p>
            <a:pPr marL="284163" lvl="1" indent="-284163">
              <a:spcBef>
                <a:spcPct val="50000"/>
              </a:spcBef>
              <a:buClr>
                <a:srgbClr val="229FF1"/>
              </a:buClr>
              <a:buSzPct val="120000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Controlled for age, sex, race, insurance, income, education, Charlson co-morbidity and type of surgery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501CFE-9F47-C44A-677D-AD120C46D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965" y="389873"/>
            <a:ext cx="1379443" cy="1468153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6F2CBAF1-02B2-BE49-ACE1-0E3A7380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886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07"/>
    </mc:Choice>
    <mc:Fallback xmlns="">
      <p:transition spd="slow" advTm="19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E80F-A87E-80AB-D6C2-A1277090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Multi-level cox model</a:t>
            </a:r>
            <a:endParaRPr lang="en-US" sz="4000" b="0" dirty="0">
              <a:solidFill>
                <a:srgbClr val="009CD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501CFE-9F47-C44A-677D-AD120C46D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965" y="389873"/>
            <a:ext cx="1379443" cy="146815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AE0BC9D-EC89-1154-CD8C-6F2D2F5112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129348"/>
              </p:ext>
            </p:extLst>
          </p:nvPr>
        </p:nvGraphicFramePr>
        <p:xfrm>
          <a:off x="2220896" y="1770078"/>
          <a:ext cx="8305068" cy="43889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4256">
                  <a:extLst>
                    <a:ext uri="{9D8B030D-6E8A-4147-A177-3AD203B41FA5}">
                      <a16:colId xmlns:a16="http://schemas.microsoft.com/office/drawing/2014/main" val="2658324876"/>
                    </a:ext>
                  </a:extLst>
                </a:gridCol>
                <a:gridCol w="1644020">
                  <a:extLst>
                    <a:ext uri="{9D8B030D-6E8A-4147-A177-3AD203B41FA5}">
                      <a16:colId xmlns:a16="http://schemas.microsoft.com/office/drawing/2014/main" val="4017998323"/>
                    </a:ext>
                  </a:extLst>
                </a:gridCol>
                <a:gridCol w="1660853">
                  <a:extLst>
                    <a:ext uri="{9D8B030D-6E8A-4147-A177-3AD203B41FA5}">
                      <a16:colId xmlns:a16="http://schemas.microsoft.com/office/drawing/2014/main" val="713751613"/>
                    </a:ext>
                  </a:extLst>
                </a:gridCol>
                <a:gridCol w="1575086">
                  <a:extLst>
                    <a:ext uri="{9D8B030D-6E8A-4147-A177-3AD203B41FA5}">
                      <a16:colId xmlns:a16="http://schemas.microsoft.com/office/drawing/2014/main" val="2820919772"/>
                    </a:ext>
                  </a:extLst>
                </a:gridCol>
                <a:gridCol w="1660853">
                  <a:extLst>
                    <a:ext uri="{9D8B030D-6E8A-4147-A177-3AD203B41FA5}">
                      <a16:colId xmlns:a16="http://schemas.microsoft.com/office/drawing/2014/main" val="2989203733"/>
                    </a:ext>
                  </a:extLst>
                </a:gridCol>
              </a:tblGrid>
              <a:tr h="130479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Comparison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 A (without Textbook Outcome)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639661"/>
                  </a:ext>
                </a:extLst>
              </a:tr>
              <a:tr h="97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95% CI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p-value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3804877"/>
                  </a:ext>
                </a:extLst>
              </a:tr>
              <a:tr h="9521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MV vs. LV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0.93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0.82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1.05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0.25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7300805"/>
                  </a:ext>
                </a:extLst>
              </a:tr>
              <a:tr h="11611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HV vs. LV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0.85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0.71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0.06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6492865"/>
                  </a:ext>
                </a:extLst>
              </a:tr>
            </a:tbl>
          </a:graphicData>
        </a:graphic>
      </p:graphicFrame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51092A31-232A-1142-BA54-F3583E6B80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778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8"/>
    </mc:Choice>
    <mc:Fallback xmlns="">
      <p:transition spd="slow" advTm="13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E80F-A87E-80AB-D6C2-A1277090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Multi-level cox model</a:t>
            </a:r>
            <a:endParaRPr lang="en-US" sz="4000" b="0" dirty="0">
              <a:solidFill>
                <a:srgbClr val="009CD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501CFE-9F47-C44A-677D-AD120C46D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965" y="389873"/>
            <a:ext cx="1379443" cy="146815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073282C-8641-9861-4FC5-A84687C88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170532"/>
              </p:ext>
            </p:extLst>
          </p:nvPr>
        </p:nvGraphicFramePr>
        <p:xfrm>
          <a:off x="678584" y="1830102"/>
          <a:ext cx="9188264" cy="4071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4059">
                  <a:extLst>
                    <a:ext uri="{9D8B030D-6E8A-4147-A177-3AD203B41FA5}">
                      <a16:colId xmlns:a16="http://schemas.microsoft.com/office/drawing/2014/main" val="2085314576"/>
                    </a:ext>
                  </a:extLst>
                </a:gridCol>
                <a:gridCol w="1753257">
                  <a:extLst>
                    <a:ext uri="{9D8B030D-6E8A-4147-A177-3AD203B41FA5}">
                      <a16:colId xmlns:a16="http://schemas.microsoft.com/office/drawing/2014/main" val="1452205188"/>
                    </a:ext>
                  </a:extLst>
                </a:gridCol>
                <a:gridCol w="1354988">
                  <a:extLst>
                    <a:ext uri="{9D8B030D-6E8A-4147-A177-3AD203B41FA5}">
                      <a16:colId xmlns:a16="http://schemas.microsoft.com/office/drawing/2014/main" val="1190536712"/>
                    </a:ext>
                  </a:extLst>
                </a:gridCol>
                <a:gridCol w="1484698">
                  <a:extLst>
                    <a:ext uri="{9D8B030D-6E8A-4147-A177-3AD203B41FA5}">
                      <a16:colId xmlns:a16="http://schemas.microsoft.com/office/drawing/2014/main" val="127432923"/>
                    </a:ext>
                  </a:extLst>
                </a:gridCol>
                <a:gridCol w="1500631">
                  <a:extLst>
                    <a:ext uri="{9D8B030D-6E8A-4147-A177-3AD203B41FA5}">
                      <a16:colId xmlns:a16="http://schemas.microsoft.com/office/drawing/2014/main" val="215439686"/>
                    </a:ext>
                  </a:extLst>
                </a:gridCol>
                <a:gridCol w="1500631">
                  <a:extLst>
                    <a:ext uri="{9D8B030D-6E8A-4147-A177-3AD203B41FA5}">
                      <a16:colId xmlns:a16="http://schemas.microsoft.com/office/drawing/2014/main" val="8468308"/>
                    </a:ext>
                  </a:extLst>
                </a:gridCol>
              </a:tblGrid>
              <a:tr h="1123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Variable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Comparison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 B (with Textbook Outcome)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810345"/>
                  </a:ext>
                </a:extLst>
              </a:tr>
              <a:tr h="575352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Volume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95% CI</a:t>
                      </a:r>
                      <a:endParaRPr lang="en-US" b="0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p-value</a:t>
                      </a:r>
                      <a:endParaRPr lang="en-US" b="0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5100089"/>
                  </a:ext>
                </a:extLst>
              </a:tr>
              <a:tr h="724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MV vs. LV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0.95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0.84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1.08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0.43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8861102"/>
                  </a:ext>
                </a:extLst>
              </a:tr>
              <a:tr h="724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HV vs. LV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0.87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0.73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1.03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0.11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8521164"/>
                  </a:ext>
                </a:extLst>
              </a:tr>
              <a:tr h="8181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TO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Calibri" panose="020F0502020204030204" pitchFamily="34" charset="0"/>
                        </a:rPr>
                        <a:t>Yes vs. No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0.56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0.47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0.65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&lt;0.001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93508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5FD94B2-5B48-ABBE-51D9-5116E9809E7F}"/>
              </a:ext>
            </a:extLst>
          </p:cNvPr>
          <p:cNvSpPr/>
          <p:nvPr/>
        </p:nvSpPr>
        <p:spPr>
          <a:xfrm>
            <a:off x="4391025" y="5090951"/>
            <a:ext cx="5267985" cy="4049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9D64777D-9639-AD73-8087-5BE7876804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34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3"/>
    </mc:Choice>
    <mc:Fallback xmlns="">
      <p:transition spd="slow" advTm="22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7187C5-DDFC-E7BE-DC5E-B48CC56BD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7" y="1406193"/>
            <a:ext cx="9998921" cy="491523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229FF1"/>
              </a:buClr>
              <a:buSzPct val="120000"/>
            </a:pP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sz="2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28.3% </a:t>
            </a: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patients achieved textbook outcome when undergoing resection for rectal cancer</a:t>
            </a: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Patients who achieved textbook outcome had </a:t>
            </a:r>
            <a:r>
              <a:rPr lang="en-US" sz="2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44%</a:t>
            </a: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 risk of long-term mortality independent of hospital volume</a:t>
            </a: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Optimizing long-term survival in patients with rectal cancer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be achieved by textbook outcome criteria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rather than merely               focusing on increasing surgical case volume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894D0-2072-DC84-6AD2-266021C8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965" y="389873"/>
            <a:ext cx="1379443" cy="146815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5D33800-1246-3C98-302D-1FD03B73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38" y="536575"/>
            <a:ext cx="9998921" cy="587375"/>
          </a:xfrm>
        </p:spPr>
        <p:txBody>
          <a:bodyPr/>
          <a:lstStyle/>
          <a:p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n-US" sz="4000" b="0" dirty="0">
              <a:solidFill>
                <a:srgbClr val="009CDE"/>
              </a:solidFill>
            </a:endParaRPr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B0597EE4-1E12-6EAB-DA47-B0DF78C842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79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79"/>
    </mc:Choice>
    <mc:Fallback xmlns="">
      <p:transition spd="slow" advTm="37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28"/>
          <p:cNvSpPr>
            <a:spLocks noChangeAspect="1"/>
          </p:cNvSpPr>
          <p:nvPr/>
        </p:nvSpPr>
        <p:spPr bwMode="auto">
          <a:xfrm>
            <a:off x="8334617" y="2660357"/>
            <a:ext cx="1784994" cy="1792224"/>
          </a:xfrm>
          <a:custGeom>
            <a:avLst/>
            <a:gdLst>
              <a:gd name="T0" fmla="*/ 264 w 264"/>
              <a:gd name="T1" fmla="*/ 0 h 265"/>
              <a:gd name="T2" fmla="*/ 0 w 264"/>
              <a:gd name="T3" fmla="*/ 0 h 265"/>
              <a:gd name="T4" fmla="*/ 0 w 264"/>
              <a:gd name="T5" fmla="*/ 170 h 265"/>
              <a:gd name="T6" fmla="*/ 0 w 264"/>
              <a:gd name="T7" fmla="*/ 189 h 265"/>
              <a:gd name="T8" fmla="*/ 19 w 264"/>
              <a:gd name="T9" fmla="*/ 189 h 265"/>
              <a:gd name="T10" fmla="*/ 56 w 264"/>
              <a:gd name="T11" fmla="*/ 189 h 265"/>
              <a:gd name="T12" fmla="*/ 56 w 264"/>
              <a:gd name="T13" fmla="*/ 170 h 265"/>
              <a:gd name="T14" fmla="*/ 19 w 264"/>
              <a:gd name="T15" fmla="*/ 170 h 265"/>
              <a:gd name="T16" fmla="*/ 19 w 264"/>
              <a:gd name="T17" fmla="*/ 19 h 265"/>
              <a:gd name="T18" fmla="*/ 245 w 264"/>
              <a:gd name="T19" fmla="*/ 19 h 265"/>
              <a:gd name="T20" fmla="*/ 245 w 264"/>
              <a:gd name="T21" fmla="*/ 170 h 265"/>
              <a:gd name="T22" fmla="*/ 151 w 264"/>
              <a:gd name="T23" fmla="*/ 170 h 265"/>
              <a:gd name="T24" fmla="*/ 132 w 264"/>
              <a:gd name="T25" fmla="*/ 170 h 265"/>
              <a:gd name="T26" fmla="*/ 125 w 264"/>
              <a:gd name="T27" fmla="*/ 170 h 265"/>
              <a:gd name="T28" fmla="*/ 56 w 264"/>
              <a:gd name="T29" fmla="*/ 239 h 265"/>
              <a:gd name="T30" fmla="*/ 56 w 264"/>
              <a:gd name="T31" fmla="*/ 265 h 265"/>
              <a:gd name="T32" fmla="*/ 132 w 264"/>
              <a:gd name="T33" fmla="*/ 189 h 265"/>
              <a:gd name="T34" fmla="*/ 264 w 264"/>
              <a:gd name="T35" fmla="*/ 189 h 265"/>
              <a:gd name="T36" fmla="*/ 264 w 264"/>
              <a:gd name="T3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4" h="265">
                <a:moveTo>
                  <a:pt x="264" y="0"/>
                </a:moveTo>
                <a:lnTo>
                  <a:pt x="0" y="0"/>
                </a:lnTo>
                <a:lnTo>
                  <a:pt x="0" y="170"/>
                </a:lnTo>
                <a:lnTo>
                  <a:pt x="0" y="189"/>
                </a:lnTo>
                <a:lnTo>
                  <a:pt x="19" y="189"/>
                </a:lnTo>
                <a:lnTo>
                  <a:pt x="56" y="189"/>
                </a:lnTo>
                <a:lnTo>
                  <a:pt x="56" y="170"/>
                </a:lnTo>
                <a:lnTo>
                  <a:pt x="19" y="170"/>
                </a:lnTo>
                <a:lnTo>
                  <a:pt x="19" y="19"/>
                </a:lnTo>
                <a:lnTo>
                  <a:pt x="245" y="19"/>
                </a:lnTo>
                <a:lnTo>
                  <a:pt x="245" y="170"/>
                </a:lnTo>
                <a:lnTo>
                  <a:pt x="151" y="170"/>
                </a:lnTo>
                <a:lnTo>
                  <a:pt x="132" y="170"/>
                </a:lnTo>
                <a:lnTo>
                  <a:pt x="125" y="170"/>
                </a:lnTo>
                <a:lnTo>
                  <a:pt x="56" y="239"/>
                </a:lnTo>
                <a:lnTo>
                  <a:pt x="56" y="265"/>
                </a:lnTo>
                <a:lnTo>
                  <a:pt x="132" y="189"/>
                </a:lnTo>
                <a:lnTo>
                  <a:pt x="264" y="189"/>
                </a:lnTo>
                <a:lnTo>
                  <a:pt x="264" y="0"/>
                </a:lnTo>
                <a:close/>
              </a:path>
            </a:pathLst>
          </a:custGeom>
          <a:solidFill>
            <a:srgbClr val="009C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558" y="2733676"/>
            <a:ext cx="5736155" cy="1371600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009CDE"/>
                </a:solidFill>
              </a:rPr>
              <a:t>ACKNOWLEDGMENTS</a:t>
            </a:r>
          </a:p>
        </p:txBody>
      </p:sp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96E3CB5E-B50F-CBA8-2C31-66D4D6EC6E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94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2"/>
    </mc:Choice>
    <mc:Fallback xmlns="">
      <p:transition spd="slow" advTm="21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0AACE11-E6DB-9FF9-1E56-FAED4E289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137" y="2607789"/>
            <a:ext cx="7961734" cy="1323447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No conflicts of interest to declare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32E62A8-2CB5-4870-1023-7E10DDEAC973}"/>
              </a:ext>
            </a:extLst>
          </p:cNvPr>
          <p:cNvSpPr txBox="1">
            <a:spLocks noChangeArrowheads="1"/>
          </p:cNvSpPr>
          <p:nvPr/>
        </p:nvSpPr>
        <p:spPr>
          <a:xfrm>
            <a:off x="4712367" y="1118936"/>
            <a:ext cx="3533274" cy="790074"/>
          </a:xfrm>
          <a:prstGeom prst="rect">
            <a:avLst/>
          </a:prstGeom>
        </p:spPr>
        <p:txBody>
          <a:bodyPr vert="horz" lIns="0" tIns="45724" rIns="0" bIns="45724" rtlCol="0" anchor="ctr" anchorCtr="0">
            <a:noAutofit/>
          </a:bodyPr>
          <a:lstStyle>
            <a:lvl1pPr algn="l" defTabSz="91448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Disclosures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76B9E-E521-CB3C-506F-3B6D95579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0" y="220767"/>
            <a:ext cx="1379443" cy="1468153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98220E5F-90FE-577B-F2EE-345FFC0953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56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"/>
    </mc:Choice>
    <mc:Fallback xmlns="">
      <p:transition spd="slow" advTm="4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E80F-A87E-80AB-D6C2-A1277090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endParaRPr lang="en-US" sz="4000" b="0" dirty="0">
              <a:solidFill>
                <a:srgbClr val="009CDE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7187C5-DDFC-E7BE-DC5E-B48CC56BD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8" y="1505909"/>
            <a:ext cx="9998921" cy="3995419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229FF1"/>
              </a:buClr>
              <a:buSzPct val="120000"/>
            </a:pP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4163" lvl="1" indent="-284163">
              <a:spcBef>
                <a:spcPct val="50000"/>
              </a:spcBef>
              <a:buClr>
                <a:srgbClr val="229FF1"/>
              </a:buClr>
              <a:buSzPct val="120000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Textbook outcome is a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metric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representing the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ideal result following complex cancer surgery</a:t>
            </a:r>
          </a:p>
          <a:p>
            <a:pPr>
              <a:buClr>
                <a:srgbClr val="229FF1"/>
              </a:buClr>
              <a:buSzPct val="120000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Analyzed textbook outcome of rectal cancer surgery and     its association with long-term survival</a:t>
            </a:r>
          </a:p>
          <a:p>
            <a:pPr>
              <a:buClr>
                <a:srgbClr val="229FF1"/>
              </a:buClr>
              <a:buSzPct val="120000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Investigated association of case volume with long-term survival when controlling textbook outcome</a:t>
            </a:r>
          </a:p>
          <a:p>
            <a:pPr marL="0" indent="0">
              <a:buClr>
                <a:srgbClr val="229FF1"/>
              </a:buClr>
              <a:buSzPct val="120000"/>
              <a:buNone/>
            </a:pP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501CFE-9F47-C44A-677D-AD120C46D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965" y="389873"/>
            <a:ext cx="1379443" cy="1468153"/>
          </a:xfrm>
          <a:prstGeom prst="rect">
            <a:avLst/>
          </a:prstGeom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31A89765-9067-2FD6-BFA7-C2BFB33119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2845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56"/>
    </mc:Choice>
    <mc:Fallback xmlns="">
      <p:transition spd="slow" advTm="28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E80F-A87E-80AB-D6C2-A1277090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Textbook outcome definition</a:t>
            </a:r>
            <a:endParaRPr lang="en-US" sz="4000" b="0" dirty="0">
              <a:solidFill>
                <a:srgbClr val="009CDE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7187C5-DDFC-E7BE-DC5E-B48CC56BD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8" y="1505909"/>
            <a:ext cx="9998921" cy="4815516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229FF1"/>
              </a:buClr>
              <a:buSzPct val="120000"/>
            </a:pP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4163" lvl="1" indent="-284163">
              <a:spcBef>
                <a:spcPct val="50000"/>
              </a:spcBef>
              <a:buClr>
                <a:srgbClr val="229FF1"/>
              </a:buClr>
              <a:buSzPct val="120000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Textbook outcome is achieved with:</a:t>
            </a:r>
          </a:p>
          <a:p>
            <a:pPr marL="914400" lvl="2" indent="-457200">
              <a:spcBef>
                <a:spcPct val="50000"/>
              </a:spcBef>
              <a:buClr>
                <a:srgbClr val="229FF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Adequate LN count (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≥12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-457200">
              <a:spcBef>
                <a:spcPct val="50000"/>
              </a:spcBef>
              <a:buClr>
                <a:srgbClr val="229FF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Negative margins (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R0 resection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14400" lvl="2" indent="-457200">
              <a:spcBef>
                <a:spcPct val="50000"/>
              </a:spcBef>
              <a:buClr>
                <a:srgbClr val="229FF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Length of hospital stay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&lt;75</a:t>
            </a:r>
            <a:r>
              <a:rPr lang="en-US" sz="32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percentile</a:t>
            </a:r>
          </a:p>
          <a:p>
            <a:pPr marL="914400" lvl="2" indent="-457200">
              <a:spcBef>
                <a:spcPct val="50000"/>
              </a:spcBef>
              <a:buClr>
                <a:srgbClr val="229FF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Absence of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30-day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readmission/mortality event</a:t>
            </a:r>
          </a:p>
          <a:p>
            <a:pPr marL="914400" lvl="2" indent="-457200">
              <a:spcBef>
                <a:spcPct val="50000"/>
              </a:spcBef>
              <a:buClr>
                <a:srgbClr val="229FF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Appropriate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timely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systemic therapy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501CFE-9F47-C44A-677D-AD120C46D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965" y="389873"/>
            <a:ext cx="1379443" cy="1468153"/>
          </a:xfrm>
          <a:prstGeom prst="rect">
            <a:avLst/>
          </a:prstGeom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6D05832E-E5F3-5D06-9934-89B52753D0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340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08"/>
    </mc:Choice>
    <mc:Fallback xmlns="">
      <p:transition spd="slow" advTm="25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0AACE11-E6DB-9FF9-1E56-FAED4E289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368" y="1688920"/>
            <a:ext cx="10309632" cy="4286578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00000"/>
              </a:lnSpc>
              <a:spcBef>
                <a:spcPts val="4200"/>
              </a:spcBef>
              <a:buNone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urgical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esection for rectal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ancer following textbook outcome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tronger association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ith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ong-term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urvival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 surgical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olume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32E62A8-2CB5-4870-1023-7E10DDEAC973}"/>
              </a:ext>
            </a:extLst>
          </p:cNvPr>
          <p:cNvSpPr txBox="1">
            <a:spLocks noChangeArrowheads="1"/>
          </p:cNvSpPr>
          <p:nvPr/>
        </p:nvSpPr>
        <p:spPr>
          <a:xfrm>
            <a:off x="4712367" y="1118936"/>
            <a:ext cx="3533274" cy="790074"/>
          </a:xfrm>
          <a:prstGeom prst="rect">
            <a:avLst/>
          </a:prstGeom>
        </p:spPr>
        <p:txBody>
          <a:bodyPr vert="horz" lIns="0" tIns="45724" rIns="0" bIns="45724" rtlCol="0" anchor="ctr" anchorCtr="0">
            <a:noAutofit/>
          </a:bodyPr>
          <a:lstStyle>
            <a:lvl1pPr algn="l" defTabSz="91448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229F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Hypothesis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14E60-87C4-2B87-E14B-6E4C30F5E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0" y="220767"/>
            <a:ext cx="1379443" cy="1468153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937F78B5-A41D-2F91-48CA-98D4D16FA9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523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7"/>
    </mc:Choice>
    <mc:Fallback xmlns="">
      <p:transition spd="slow" advTm="13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4764" y="1548440"/>
            <a:ext cx="5041774" cy="3986784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229FF1"/>
              </a:buClr>
              <a:buSzPct val="120000"/>
            </a:pP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229FF1"/>
              </a:buClr>
              <a:buSzPct val="120000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National Cancer Database (NCDB)</a:t>
            </a:r>
          </a:p>
          <a:p>
            <a:pPr>
              <a:buClr>
                <a:srgbClr val="229FF1"/>
              </a:buClr>
              <a:buSzPct val="120000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Patients undergoing curative surgery for rectal adenocarcinoma</a:t>
            </a:r>
          </a:p>
          <a:p>
            <a:pPr>
              <a:buClr>
                <a:srgbClr val="229FF1"/>
              </a:buClr>
              <a:buSzPct val="120000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2014-2015</a:t>
            </a:r>
          </a:p>
          <a:p>
            <a:pPr>
              <a:buClr>
                <a:srgbClr val="229FF1"/>
              </a:buClr>
              <a:buSzPct val="120000"/>
            </a:pP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6867F1E-91EE-C5E1-CD6F-6100BFDF2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229F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Data Source</a:t>
            </a:r>
            <a:endParaRPr lang="en-US" sz="4000" b="0" dirty="0">
              <a:solidFill>
                <a:srgbClr val="229FF1"/>
              </a:solidFill>
            </a:endParaRPr>
          </a:p>
        </p:txBody>
      </p:sp>
      <p:pic>
        <p:nvPicPr>
          <p:cNvPr id="5" name="Picture 2" descr="Dr. Kalantarian, Fellow Member of American College of Surgeons - Dr.  Kalantarian Plastic Surgery">
            <a:extLst>
              <a:ext uri="{FF2B5EF4-FFF2-40B4-BE49-F238E27FC236}">
                <a16:creationId xmlns:a16="http://schemas.microsoft.com/office/drawing/2014/main" id="{54D87377-31C7-BEF0-D63F-ADC7FD4D4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" y="4269475"/>
            <a:ext cx="4569565" cy="148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BA1C561-D722-8798-4BCF-28D330C04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" y="2088610"/>
            <a:ext cx="4443118" cy="197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7B28A4-3794-1B56-CC88-64118C721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0" y="220767"/>
            <a:ext cx="1379443" cy="1468153"/>
          </a:xfrm>
          <a:prstGeom prst="rect">
            <a:avLst/>
          </a:prstGeom>
        </p:spPr>
      </p:pic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902FF695-BB58-50C6-72AA-8928052166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424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6"/>
    </mc:Choice>
    <mc:Fallback xmlns="">
      <p:transition spd="slow" advTm="15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E80F-A87E-80AB-D6C2-A1277090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  <a:endParaRPr lang="en-US" sz="4000" b="0" dirty="0">
              <a:solidFill>
                <a:srgbClr val="009CDE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7187C5-DDFC-E7BE-DC5E-B48CC56BD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8" y="1505909"/>
            <a:ext cx="9998921" cy="3995419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229FF1"/>
              </a:buClr>
              <a:buSzPct val="120000"/>
            </a:pP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4163" lvl="1" indent="-284163">
              <a:spcBef>
                <a:spcPct val="50000"/>
              </a:spcBef>
              <a:buClr>
                <a:srgbClr val="229FF1"/>
              </a:buClr>
              <a:buSzPct val="120000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Hospital strata were defined by quartile cut-offs (low &lt;25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high &gt;75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and medium 25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-75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4163" lvl="1" indent="-284163">
              <a:spcBef>
                <a:spcPct val="50000"/>
              </a:spcBef>
              <a:buClr>
                <a:srgbClr val="229FF1"/>
              </a:buClr>
              <a:buSzPct val="120000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Adjusted analyses for long-term survival were performed using multivariable Cox regression model</a:t>
            </a:r>
          </a:p>
          <a:p>
            <a:pPr marL="284163" lvl="1" indent="-284163">
              <a:spcBef>
                <a:spcPct val="50000"/>
              </a:spcBef>
              <a:buClr>
                <a:srgbClr val="229FF1"/>
              </a:buClr>
              <a:buSzPct val="120000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Kaplan-Meier curves utilized to demonstrate survival probabilities</a:t>
            </a:r>
          </a:p>
          <a:p>
            <a:pPr marL="0" indent="0">
              <a:buClr>
                <a:srgbClr val="229FF1"/>
              </a:buClr>
              <a:buSzPct val="120000"/>
              <a:buNone/>
            </a:pP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501CFE-9F47-C44A-677D-AD120C46D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965" y="389873"/>
            <a:ext cx="1379443" cy="1468153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1C6794B-FFEC-0390-CDE2-87A9BEC005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407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67"/>
    </mc:Choice>
    <mc:Fallback xmlns="">
      <p:transition spd="slow" advTm="34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187E42D-FD5E-B934-06DF-5273EBC85890}"/>
              </a:ext>
            </a:extLst>
          </p:cNvPr>
          <p:cNvSpPr txBox="1">
            <a:spLocks noChangeArrowheads="1"/>
          </p:cNvSpPr>
          <p:nvPr/>
        </p:nvSpPr>
        <p:spPr>
          <a:xfrm>
            <a:off x="808517" y="1523159"/>
            <a:ext cx="9454769" cy="4288465"/>
          </a:xfrm>
          <a:prstGeom prst="rect">
            <a:avLst/>
          </a:prstGeom>
        </p:spPr>
        <p:txBody>
          <a:bodyPr/>
          <a:lstStyle>
            <a:lvl1pPr marL="171450" indent="-171450" algn="l" defTabSz="914484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0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72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14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56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of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1090 hospitals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14,841 patients</a:t>
            </a: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Textbook outcome was achieved in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28.3%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patients</a:t>
            </a: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LV and MV hospital patients were more likely to be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Black, uninsured/Medicaid</a:t>
            </a: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LV and MV hospital patients were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 likely to achieve TO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(HV 33.0% vs. MV 28.7% vs. LV 23.3%)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229FF1"/>
              </a:buClr>
              <a:buSzPct val="120000"/>
            </a:pP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81D4CC4-CEC1-58FE-1B19-C450D0776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38" y="536575"/>
            <a:ext cx="9998921" cy="587375"/>
          </a:xfrm>
        </p:spPr>
        <p:txBody>
          <a:bodyPr/>
          <a:lstStyle/>
          <a:p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en-US" sz="4000" b="0" dirty="0">
              <a:solidFill>
                <a:srgbClr val="009C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2B16C4-70DC-8DFB-8F70-A90B5C761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965" y="389873"/>
            <a:ext cx="1379443" cy="1468153"/>
          </a:xfrm>
          <a:prstGeom prst="rect">
            <a:avLst/>
          </a:prstGeom>
        </p:spPr>
      </p:pic>
      <p:pic>
        <p:nvPicPr>
          <p:cNvPr id="26" name="Video 25">
            <a:hlinkClick r:id="" action="ppaction://media"/>
            <a:extLst>
              <a:ext uri="{FF2B5EF4-FFF2-40B4-BE49-F238E27FC236}">
                <a16:creationId xmlns:a16="http://schemas.microsoft.com/office/drawing/2014/main" id="{5E439A48-C5AA-C2A8-503F-EEEE45575A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3663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1"/>
    </mc:Choice>
    <mc:Fallback xmlns="">
      <p:transition spd="slow" advTm="23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E5A9D-8DF1-115D-891C-6D61DD850CA7}"/>
              </a:ext>
            </a:extLst>
          </p:cNvPr>
          <p:cNvSpPr txBox="1"/>
          <p:nvPr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/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tx1"/>
                </a:solidFill>
              </a:rPr>
              <a:pPr lvl="0"/>
              <a:t>2023</a:t>
            </a:fld>
            <a:r>
              <a:rPr lang="en-US" sz="700" dirty="0">
                <a:solidFill>
                  <a:schemeClr val="tx1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/>
                </a:solidFill>
              </a:rPr>
              <a:pPr lvl="0"/>
              <a:t>9</a:t>
            </a:fld>
            <a:endParaRPr lang="en-US" sz="700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F4BD62-51BB-EDCB-8707-625633A38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965" y="389873"/>
            <a:ext cx="1379443" cy="146815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770F599-BA97-414D-EB64-7DEE4C60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38" y="536575"/>
            <a:ext cx="9998921" cy="587375"/>
          </a:xfrm>
        </p:spPr>
        <p:txBody>
          <a:bodyPr/>
          <a:lstStyle/>
          <a:p>
            <a:r>
              <a:rPr lang="en-US" sz="4000" dirty="0" err="1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Kaplan-meier</a:t>
            </a:r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curve by textbook outcome</a:t>
            </a:r>
            <a:endParaRPr lang="en-US" sz="4000" b="0" dirty="0">
              <a:solidFill>
                <a:srgbClr val="009CDE"/>
              </a:solidFill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6457FC-933E-87AB-5A97-A49648BBA6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/>
          <a:stretch/>
        </p:blipFill>
        <p:spPr>
          <a:xfrm>
            <a:off x="1270000" y="1858025"/>
            <a:ext cx="7672973" cy="501455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7E61ED-0FBA-621C-7F06-66F03AFEB233}"/>
              </a:ext>
            </a:extLst>
          </p:cNvPr>
          <p:cNvSpPr txBox="1"/>
          <p:nvPr/>
        </p:nvSpPr>
        <p:spPr>
          <a:xfrm>
            <a:off x="9215919" y="3095357"/>
            <a:ext cx="25580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(n=14639 after excluding 202 patient died within 30 days after 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diagnosis</a:t>
            </a:r>
            <a:r>
              <a:rPr lang="en-US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)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Video 23">
            <a:hlinkClick r:id="" action="ppaction://media"/>
            <a:extLst>
              <a:ext uri="{FF2B5EF4-FFF2-40B4-BE49-F238E27FC236}">
                <a16:creationId xmlns:a16="http://schemas.microsoft.com/office/drawing/2014/main" id="{CF5079BA-4552-A047-5182-06232A99D8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956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65"/>
    </mc:Choice>
    <mc:Fallback xmlns="">
      <p:transition spd="slow" advTm="32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20_MC_White (12-28-2020)">
  <a:themeElements>
    <a:clrScheme name="MC_Blue">
      <a:dk1>
        <a:srgbClr val="000000"/>
      </a:dk1>
      <a:lt1>
        <a:srgbClr val="FFFFFF"/>
      </a:lt1>
      <a:dk2>
        <a:srgbClr val="0057B8"/>
      </a:dk2>
      <a:lt2>
        <a:srgbClr val="D2D2D2"/>
      </a:lt2>
      <a:accent1>
        <a:srgbClr val="009CDE"/>
      </a:accent1>
      <a:accent2>
        <a:srgbClr val="FFC845"/>
      </a:accent2>
      <a:accent3>
        <a:srgbClr val="FE581C"/>
      </a:accent3>
      <a:accent4>
        <a:srgbClr val="009F4D"/>
      </a:accent4>
      <a:accent5>
        <a:srgbClr val="8246AF"/>
      </a:accent5>
      <a:accent6>
        <a:srgbClr val="64CCC9"/>
      </a:accent6>
      <a:hlink>
        <a:srgbClr val="52CBFF"/>
      </a:hlink>
      <a:folHlink>
        <a:srgbClr val="A8A8A8"/>
      </a:folHlink>
    </a:clrScheme>
    <a:fontScheme name="mc-white-widesc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c-white-widescre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_Blue (1-11-2023).pptx" id="{9F336D50-42AE-4ED1-9AAF-8E01F3AD7D29}" vid="{9AD434D7-9FCF-481E-B66F-2AB8755E13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WSA Template</Template>
  <TotalTime>771</TotalTime>
  <Words>532</Words>
  <Application>Microsoft Office PowerPoint</Application>
  <PresentationFormat>Custom</PresentationFormat>
  <Paragraphs>118</Paragraphs>
  <Slides>15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Calibri</vt:lpstr>
      <vt:lpstr>Courier New</vt:lpstr>
      <vt:lpstr>2020_MC_White (12-28-2020)</vt:lpstr>
      <vt:lpstr>SURVIVAL AFTER RECTAL CANCER RESECTION IS ASSOCIATED WITH TEXTBOOK OUTCOME BUT NOT SURGICAL CASE VOLUME</vt:lpstr>
      <vt:lpstr>  No conflicts of interest to declare</vt:lpstr>
      <vt:lpstr>BACKGROUND</vt:lpstr>
      <vt:lpstr>Textbook outcome definition</vt:lpstr>
      <vt:lpstr>Surgical resection for rectal cancer following textbook outcome has a stronger association with long-term survival than surgical case volume</vt:lpstr>
      <vt:lpstr>Data Source</vt:lpstr>
      <vt:lpstr>Statistics</vt:lpstr>
      <vt:lpstr>RESULTS</vt:lpstr>
      <vt:lpstr>Kaplan-meier curve by textbook outcome</vt:lpstr>
      <vt:lpstr>Kaplan-meier curve by  hospital volume (LV/mv/hv)</vt:lpstr>
      <vt:lpstr>Multi-level cox model</vt:lpstr>
      <vt:lpstr>Multi-level cox model</vt:lpstr>
      <vt:lpstr>Multi-level cox model</vt:lpstr>
      <vt:lpstr>CONCLUSIONS</vt:lpstr>
      <vt:lpstr>ACKNOWLEDGMENTS</vt:lpstr>
    </vt:vector>
  </TitlesOfParts>
  <Company>Mayo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Volume Isn’t What It Used to Be: Reconsidering the Minimum Case Volume Threshold for Lung Cancer Resection</dc:title>
  <dc:creator>Aly, Mohamed R., M.B., B.Ch.</dc:creator>
  <dc:description>v2.15. 2020_MC_White</dc:description>
  <cp:lastModifiedBy>Melissa Leeb</cp:lastModifiedBy>
  <cp:revision>11</cp:revision>
  <dcterms:created xsi:type="dcterms:W3CDTF">2023-10-19T02:31:30Z</dcterms:created>
  <dcterms:modified xsi:type="dcterms:W3CDTF">2023-10-24T12:05:45Z</dcterms:modified>
</cp:coreProperties>
</file>